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71" r:id="rId3"/>
    <p:sldId id="270" r:id="rId4"/>
    <p:sldId id="272" r:id="rId5"/>
    <p:sldId id="274" r:id="rId6"/>
  </p:sldIdLst>
  <p:sldSz cx="9144000" cy="6858000" type="screen4x3"/>
  <p:notesSz cx="7053263" cy="93091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AE1AE1-AB5A-47D8-BFF9-63CE8A569AF2}">
  <a:tblStyle styleId="{91AE1AE1-AB5A-47D8-BFF9-63CE8A569AF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0" autoAdjust="0"/>
    <p:restoredTop sz="79082" autoAdjust="0"/>
  </p:normalViewPr>
  <p:slideViewPr>
    <p:cSldViewPr snapToGrid="0">
      <p:cViewPr varScale="1">
        <p:scale>
          <a:sx n="86" d="100"/>
          <a:sy n="86" d="100"/>
        </p:scale>
        <p:origin x="203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57053" cy="467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94614" y="0"/>
            <a:ext cx="3057053" cy="467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31925" y="1163637"/>
            <a:ext cx="4189413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5964" y="4479687"/>
            <a:ext cx="5641332" cy="3665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41738"/>
            <a:ext cx="3057053" cy="467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94614" y="8841738"/>
            <a:ext cx="3057053" cy="467362"/>
          </a:xfrm>
          <a:prstGeom prst="rect">
            <a:avLst/>
          </a:prstGeom>
          <a:noFill/>
          <a:ln>
            <a:noFill/>
          </a:ln>
        </p:spPr>
        <p:txBody>
          <a:bodyPr lIns="91750" tIns="45875" rIns="91750" bIns="45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8272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5964" y="4479687"/>
            <a:ext cx="5641332" cy="36657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41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5964" y="4479687"/>
            <a:ext cx="5641332" cy="36657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386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5964" y="4479687"/>
            <a:ext cx="5641332" cy="36657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78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00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5964" y="4479687"/>
            <a:ext cx="5641332" cy="36657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144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Tahoma"/>
              <a:buNone/>
              <a:defRPr sz="6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Tahoma"/>
              <a:buNone/>
              <a:defRPr sz="6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" name="Shape 15" descr="4622_DO_PPt_WSB_red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sb.wisc.edu/programs-degrees/certificates/business-analytics-gr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76200" y="276948"/>
            <a:ext cx="8915400" cy="2781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lang="en-US" sz="4400" b="0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Wisconsin School of Business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lang="en-US" sz="4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1" dirty="0"/>
              <a:t>Graduate Certificate in Business Analytics</a:t>
            </a:r>
            <a:endParaRPr lang="en-US" sz="44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823912" y="3496656"/>
            <a:ext cx="7419975" cy="1957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Richard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Crabb</a:t>
            </a:r>
            <a:endParaRPr lang="en-US"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Risk 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 Insurance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05878" y="127200"/>
            <a:ext cx="889374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Graduate Certificate in Business Analytics: Overview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770" y="1166028"/>
            <a:ext cx="88028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Business students understand how businesses operate, know how to communicate successfully with others in business, and are familiar with the concepts of business goals and objectives.  </a:t>
            </a:r>
          </a:p>
          <a:p>
            <a:endParaRPr lang="en-US" sz="2400" dirty="0"/>
          </a:p>
          <a:p>
            <a:r>
              <a:rPr lang="en-US" sz="2400" dirty="0"/>
              <a:t>The Graduate Certificate in Business Analytics leverages this foundation to provide students opportunities to learn and practice data analytic approaches to decision making within the data-rich business context.</a:t>
            </a:r>
          </a:p>
          <a:p>
            <a:r>
              <a:rPr lang="en-US" sz="2400" dirty="0"/>
              <a:t>  </a:t>
            </a:r>
          </a:p>
          <a:p>
            <a:r>
              <a:rPr lang="en-US" sz="2400" dirty="0"/>
              <a:t>MBA, MS and </a:t>
            </a:r>
            <a:r>
              <a:rPr lang="en-US" sz="2400" dirty="0" err="1"/>
              <a:t>MAcc</a:t>
            </a:r>
            <a:r>
              <a:rPr lang="en-US" sz="2400" dirty="0"/>
              <a:t> students in the Wisconsin School of Business are eligible to register for the Graduate Certificate in Business Analytics.</a:t>
            </a:r>
          </a:p>
        </p:txBody>
      </p:sp>
    </p:spTree>
    <p:extLst>
      <p:ext uri="{BB962C8B-B14F-4D97-AF65-F5344CB8AC3E}">
        <p14:creationId xmlns:p14="http://schemas.microsoft.com/office/powerpoint/2010/main" val="82587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05878" y="161925"/>
            <a:ext cx="889374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Graduate Certificate in Business Analytics: Overall Design 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30494" y="1918937"/>
            <a:ext cx="1295400" cy="738664"/>
          </a:xfrm>
          <a:prstGeom prst="rect">
            <a:avLst/>
          </a:prstGeom>
          <a:solidFill>
            <a:srgbClr val="C00000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2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Credits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108235" y="2072606"/>
            <a:ext cx="35839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760344" y="1918937"/>
            <a:ext cx="1295400" cy="738664"/>
          </a:xfrm>
          <a:prstGeom prst="rect">
            <a:avLst/>
          </a:prstGeom>
          <a:solidFill>
            <a:srgbClr val="C00000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7-9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Credits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942069" y="1918937"/>
            <a:ext cx="1447800" cy="738664"/>
          </a:xfrm>
          <a:prstGeom prst="rect">
            <a:avLst/>
          </a:prstGeom>
          <a:solidFill>
            <a:srgbClr val="C00000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Executive summary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.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Credits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316301" y="1918937"/>
            <a:ext cx="1295400" cy="738664"/>
          </a:xfrm>
          <a:prstGeom prst="rect">
            <a:avLst/>
          </a:prstGeom>
          <a:solidFill>
            <a:srgbClr val="C00000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9-11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Credits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288340" y="2071337"/>
            <a:ext cx="35839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+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675108" y="2070067"/>
            <a:ext cx="35839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=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03200" y="2939994"/>
            <a:ext cx="2093494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GEN BUS 704:    Data to Decisions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Part of MBA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Core Curriculum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2413837" y="2833337"/>
            <a:ext cx="1965660" cy="2479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From an approved list of WSB courses dealing with business analytics, with some breadth requirements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4706755" y="2833337"/>
            <a:ext cx="2228234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Personal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reflection executive summary on one project from one of the certificate courses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28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 lang="en-US" sz="900" b="0" i="0" u="none" strike="noStrike" cap="none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03484"/>
            <a:ext cx="527699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Analytic Tools &amp; Methods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 SCI 654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Regression &amp; Time Series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 SCI 655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Analytics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MKT 815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Marketing Analytics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OTM 442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Database Management &amp; Applications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OTM 714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Chain Analytics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RMI 660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 Analytics &amp; Behavioral Science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 656 –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Machine Learning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 720 –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Visualization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 730 –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Prescriptive Modeling &amp; Optimization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 740 –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Experiments and Causal Methods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 760 –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Technology</a:t>
            </a:r>
            <a:endParaRPr lang="en-US" sz="20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46" y="4357858"/>
            <a:ext cx="3226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#1) One course in “Analytic Tools &amp; Methods”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6991" y="4357858"/>
            <a:ext cx="2968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#2) One course in “Analytic Steps”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573" y="5135921"/>
            <a:ext cx="671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#3) One additional course from either knowledge area outside the WSB department housing student’s program.</a:t>
            </a:r>
          </a:p>
        </p:txBody>
      </p:sp>
      <p:sp>
        <p:nvSpPr>
          <p:cNvPr id="10" name="Shape 127"/>
          <p:cNvSpPr txBox="1">
            <a:spLocks noGrp="1"/>
          </p:cNvSpPr>
          <p:nvPr>
            <p:ph type="title"/>
          </p:nvPr>
        </p:nvSpPr>
        <p:spPr>
          <a:xfrm>
            <a:off x="125128" y="-149085"/>
            <a:ext cx="889374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sym typeface="Tahoma"/>
              </a:rPr>
              <a:t>Graduate Certificate in Business Analytics: </a:t>
            </a:r>
            <a:br>
              <a:rPr lang="en-US" sz="2400" b="1" i="0" u="none" strike="noStrike" cap="none" dirty="0">
                <a:solidFill>
                  <a:schemeClr val="dk1"/>
                </a:solidFill>
                <a:sym typeface="Tahoma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sym typeface="Tahoma"/>
              </a:rPr>
              <a:t>7-</a:t>
            </a:r>
            <a:r>
              <a:rPr lang="en-US" sz="2400" b="1" dirty="0"/>
              <a:t>9 Credits of </a:t>
            </a:r>
            <a:r>
              <a:rPr lang="en-US" sz="2400" b="1" i="0" u="none" strike="noStrike" cap="none" dirty="0">
                <a:solidFill>
                  <a:schemeClr val="dk1"/>
                </a:solidFill>
                <a:sym typeface="Tahoma"/>
              </a:rPr>
              <a:t>Courses in two Knowledge Areas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49275" y="795567"/>
            <a:ext cx="391161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Analytic Steps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 635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Security Analysis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MKT 710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Marketing Research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MKT/OTM 727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 Systems &amp; Supply Chain Managemen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MHR 765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Analytics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OTM 752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RMI 655 –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 Financing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3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-21072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FAQ for Graduate Certificate in Business Analytics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574" y="708830"/>
            <a:ext cx="88028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Q: How do I sign up for the certificate?</a:t>
            </a:r>
          </a:p>
          <a:p>
            <a:r>
              <a:rPr lang="en-US" sz="1600" dirty="0"/>
              <a:t>A: Review your course choices with your program/specialization advisor to confirm alignment with the certificate.  Then complete the Certificate Declaration Form at</a:t>
            </a:r>
          </a:p>
          <a:p>
            <a:r>
              <a:rPr lang="en-US" sz="1600" dirty="0">
                <a:hlinkClick r:id="rId3"/>
              </a:rPr>
              <a:t>https://wsb.wisc.edu/programs-degrees/certificates/business-analytics-grad</a:t>
            </a:r>
            <a:endParaRPr lang="en-US" sz="1600" dirty="0"/>
          </a:p>
          <a:p>
            <a:endParaRPr lang="en-US" sz="1600" dirty="0"/>
          </a:p>
          <a:p>
            <a:r>
              <a:rPr lang="en-US" sz="1600" i="1" dirty="0"/>
              <a:t>Q: Does the certificate guarantee me a seat in a certificate class, or allow me to register early </a:t>
            </a:r>
            <a:r>
              <a:rPr lang="en-US" sz="1600" dirty="0"/>
              <a:t>for a certificate class, or allow me to exceed the 15-credit hour limit per semester?</a:t>
            </a:r>
          </a:p>
          <a:p>
            <a:r>
              <a:rPr lang="en-US" sz="1600" dirty="0"/>
              <a:t>A: No.</a:t>
            </a:r>
          </a:p>
          <a:p>
            <a:r>
              <a:rPr lang="en-US" sz="1600" dirty="0"/>
              <a:t> </a:t>
            </a:r>
          </a:p>
          <a:p>
            <a:r>
              <a:rPr lang="en-US" sz="1600" i="1" dirty="0"/>
              <a:t>Q: Is there a tuition differential to earn the certificate?</a:t>
            </a:r>
          </a:p>
          <a:p>
            <a:r>
              <a:rPr lang="en-US" sz="1600" dirty="0"/>
              <a:t>A: No.</a:t>
            </a:r>
          </a:p>
          <a:p>
            <a:r>
              <a:rPr lang="en-US" sz="1600" dirty="0"/>
              <a:t> </a:t>
            </a:r>
          </a:p>
          <a:p>
            <a:r>
              <a:rPr lang="en-US" sz="1600" i="1" dirty="0"/>
              <a:t>Q: What are the logistics for earning the certificate?</a:t>
            </a:r>
          </a:p>
          <a:p>
            <a:r>
              <a:rPr lang="en-US" sz="1600" dirty="0"/>
              <a:t>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Application: </a:t>
            </a:r>
            <a:r>
              <a:rPr lang="en-US" sz="1600" dirty="0"/>
              <a:t>You must</a:t>
            </a:r>
            <a:r>
              <a:rPr lang="en-US" sz="1600" b="1" dirty="0"/>
              <a:t> apply by </a:t>
            </a:r>
            <a:r>
              <a:rPr lang="en-US" sz="1600" b="1" u="sng" dirty="0"/>
              <a:t>December 15 </a:t>
            </a:r>
            <a:r>
              <a:rPr lang="en-US" sz="1600" dirty="0"/>
              <a:t>of your graduating academic year; applications after December 15 will not be accepted.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Completion: 1) </a:t>
            </a:r>
            <a:r>
              <a:rPr lang="en-US" sz="1600" dirty="0"/>
              <a:t>You must turn in your Personal Reflection Executive Summary </a:t>
            </a:r>
            <a:r>
              <a:rPr lang="en-US" sz="1600" b="1" u="sng" dirty="0"/>
              <a:t>by April 22</a:t>
            </a:r>
            <a:r>
              <a:rPr lang="en-US" sz="1600" dirty="0"/>
              <a:t>. Email your summary to rcrabb@wisc.edu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2) </a:t>
            </a:r>
            <a:r>
              <a:rPr lang="en-US" sz="1600" dirty="0"/>
              <a:t>You must fill out and submit your completion form </a:t>
            </a:r>
            <a:r>
              <a:rPr lang="en-US" sz="1600" b="1" u="sng" dirty="0"/>
              <a:t>by April 30</a:t>
            </a:r>
            <a:r>
              <a:rPr lang="en-US" sz="1600" dirty="0"/>
              <a:t>. This form is at </a:t>
            </a:r>
            <a:r>
              <a:rPr lang="en-US" sz="1600" dirty="0">
                <a:hlinkClick r:id="rId3"/>
              </a:rPr>
              <a:t>https://wsb.wisc.edu/programs-degrees/certificates/business-analytics-grad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8022259"/>
      </p:ext>
    </p:extLst>
  </p:cSld>
  <p:clrMapOvr>
    <a:masterClrMapping/>
  </p:clrMapOvr>
</p:sld>
</file>

<file path=ppt/theme/theme1.xml><?xml version="1.0" encoding="utf-8"?>
<a:theme xmlns:a="http://schemas.openxmlformats.org/drawingml/2006/main" name="UWSB-PPT-Template-C (1)_TOMAH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552</Words>
  <Application>Microsoft Office PowerPoint</Application>
  <PresentationFormat>On-screen Show (4:3)</PresentationFormat>
  <Paragraphs>62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Times New Roman</vt:lpstr>
      <vt:lpstr>Symbol</vt:lpstr>
      <vt:lpstr>Arial</vt:lpstr>
      <vt:lpstr>Calibri</vt:lpstr>
      <vt:lpstr>Tahoma</vt:lpstr>
      <vt:lpstr>Verdana</vt:lpstr>
      <vt:lpstr>UWSB-PPT-Template-C (1)_TOMAH</vt:lpstr>
      <vt:lpstr>Wisconsin School of Business  Graduate Certificate in Business Analytics</vt:lpstr>
      <vt:lpstr>Graduate Certificate in Business Analytics: Overview </vt:lpstr>
      <vt:lpstr>Graduate Certificate in Business Analytics: Overall Design </vt:lpstr>
      <vt:lpstr>Graduate Certificate in Business Analytics:  7-9 Credits of Courses in two Knowledge Areas</vt:lpstr>
      <vt:lpstr>FAQ for Graduate Certificate in Business Analytics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School of Business  Certificates Presentation for  First Year MBAs</dc:title>
  <dc:creator>Daniel Olszewski</dc:creator>
  <cp:lastModifiedBy>Richard Crabb</cp:lastModifiedBy>
  <cp:revision>34</cp:revision>
  <dcterms:modified xsi:type="dcterms:W3CDTF">2020-08-13T16:02:22Z</dcterms:modified>
</cp:coreProperties>
</file>