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8" r:id="rId2"/>
    <p:sldId id="257" r:id="rId3"/>
    <p:sldId id="298" r:id="rId4"/>
    <p:sldId id="299" r:id="rId5"/>
    <p:sldId id="309" r:id="rId6"/>
    <p:sldId id="310" r:id="rId7"/>
    <p:sldId id="311" r:id="rId8"/>
    <p:sldId id="312" r:id="rId9"/>
    <p:sldId id="297" r:id="rId10"/>
    <p:sldId id="284" r:id="rId11"/>
    <p:sldId id="277" r:id="rId12"/>
    <p:sldId id="313" r:id="rId13"/>
    <p:sldId id="304" r:id="rId14"/>
    <p:sldId id="305" r:id="rId15"/>
    <p:sldId id="306" r:id="rId16"/>
    <p:sldId id="308" r:id="rId17"/>
    <p:sldId id="286" r:id="rId18"/>
    <p:sldId id="281" r:id="rId19"/>
    <p:sldId id="300" r:id="rId20"/>
    <p:sldId id="302" r:id="rId21"/>
    <p:sldId id="274" r:id="rId22"/>
    <p:sldId id="314" r:id="rId23"/>
  </p:sldIdLst>
  <p:sldSz cx="9144000" cy="6858000" type="screen4x3"/>
  <p:notesSz cx="11715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7D"/>
    <a:srgbClr val="003B4A"/>
    <a:srgbClr val="8A2432"/>
    <a:srgbClr val="286142"/>
    <a:srgbClr val="CC0033"/>
    <a:srgbClr val="FFC72A"/>
    <a:srgbClr val="AE8400"/>
    <a:srgbClr val="37B0C9"/>
    <a:srgbClr val="00AB53"/>
    <a:srgbClr val="0B1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2" autoAdjust="0"/>
    <p:restoredTop sz="64130" autoAdjust="0"/>
  </p:normalViewPr>
  <p:slideViewPr>
    <p:cSldViewPr snapToGrid="0">
      <p:cViewPr varScale="1">
        <p:scale>
          <a:sx n="58" d="100"/>
          <a:sy n="58" d="100"/>
        </p:scale>
        <p:origin x="2544"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8BE5B-A19F-DD4A-A339-20F2FD6ADCCD}"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dgm:spPr>
        <a:solidFill>
          <a:srgbClr val="8A2432"/>
        </a:solidFill>
      </dgm:spPr>
      <dgm:t>
        <a:bodyPr/>
        <a:lstStyle/>
        <a:p>
          <a:r>
            <a:rPr lang="en-US" dirty="0"/>
            <a:t>What Is “Business Style”?</a:t>
          </a:r>
        </a:p>
      </dgm:t>
    </dgm:pt>
    <dgm:pt modelId="{4F611191-8849-274A-AA81-6972EFF82701}" type="parTrans" cxnId="{7286678B-4FCA-CE44-9694-9DA11F9A58E6}">
      <dgm:prSet/>
      <dgm:spPr/>
      <dgm:t>
        <a:bodyPr/>
        <a:lstStyle/>
        <a:p>
          <a:endParaRPr lang="en-US"/>
        </a:p>
      </dgm:t>
    </dgm:pt>
    <dgm:pt modelId="{108082ED-D9BB-1744-AB26-03469C29A9C7}" type="sibTrans" cxnId="{7286678B-4FCA-CE44-9694-9DA11F9A58E6}">
      <dgm:prSet/>
      <dgm:spPr/>
      <dgm:t>
        <a:bodyPr/>
        <a:lstStyle/>
        <a:p>
          <a:endParaRPr lang="en-US"/>
        </a:p>
      </dgm:t>
    </dgm:pt>
    <dgm:pt modelId="{CE67436E-F810-114A-B2B9-3DBD7518AB1F}">
      <dgm:prSet phldrT="[Text]"/>
      <dgm:spPr>
        <a:solidFill>
          <a:schemeClr val="tx1">
            <a:lumMod val="65000"/>
            <a:lumOff val="35000"/>
          </a:schemeClr>
        </a:solidFill>
      </dgm:spPr>
      <dgm:t>
        <a:bodyPr/>
        <a:lstStyle/>
        <a:p>
          <a:r>
            <a:rPr lang="en-US" dirty="0"/>
            <a:t>Diction</a:t>
          </a:r>
        </a:p>
      </dgm:t>
    </dgm:pt>
    <dgm:pt modelId="{2AD87F9C-BA99-9040-A864-16F200C6B639}" type="parTrans" cxnId="{07231458-B762-AD45-B755-DEF23DF15883}">
      <dgm:prSet/>
      <dgm:spPr/>
      <dgm:t>
        <a:bodyPr/>
        <a:lstStyle/>
        <a:p>
          <a:endParaRPr lang="en-US"/>
        </a:p>
      </dgm:t>
    </dgm:pt>
    <dgm:pt modelId="{CE214170-84C5-0C4C-82F1-857B40331BCC}" type="sibTrans" cxnId="{07231458-B762-AD45-B755-DEF23DF15883}">
      <dgm:prSet/>
      <dgm:spPr/>
      <dgm:t>
        <a:bodyPr/>
        <a:lstStyle/>
        <a:p>
          <a:endParaRPr lang="en-US"/>
        </a:p>
      </dgm:t>
    </dgm:pt>
    <dgm:pt modelId="{7C20FC26-85CE-C145-83AB-E8459DB4B6D0}">
      <dgm:prSet phldrT="[Text]"/>
      <dgm:spPr>
        <a:solidFill>
          <a:srgbClr val="286142"/>
        </a:solidFill>
      </dgm:spPr>
      <dgm:t>
        <a:bodyPr/>
        <a:lstStyle/>
        <a:p>
          <a:r>
            <a:rPr lang="en-US" dirty="0"/>
            <a:t>Organization</a:t>
          </a:r>
        </a:p>
      </dgm:t>
    </dgm:pt>
    <dgm:pt modelId="{0433F155-A3D3-F643-9C4C-4955D26401AA}" type="parTrans" cxnId="{F234999B-394C-8F45-A43B-2F4CCA52C362}">
      <dgm:prSet/>
      <dgm:spPr/>
      <dgm:t>
        <a:bodyPr/>
        <a:lstStyle/>
        <a:p>
          <a:endParaRPr lang="en-US"/>
        </a:p>
      </dgm:t>
    </dgm:pt>
    <dgm:pt modelId="{A3771449-A54B-E84A-8C78-100AD65DB112}" type="sibTrans" cxnId="{F234999B-394C-8F45-A43B-2F4CCA52C362}">
      <dgm:prSet/>
      <dgm:spPr/>
      <dgm:t>
        <a:bodyPr/>
        <a:lstStyle/>
        <a:p>
          <a:endParaRPr lang="en-US"/>
        </a:p>
      </dgm:t>
    </dgm:pt>
    <dgm:pt modelId="{B9F1DB76-0EA0-4041-82DC-7C1D5F2AD5EF}">
      <dgm:prSet phldrT="[Text]"/>
      <dgm:spPr>
        <a:solidFill>
          <a:srgbClr val="003B4A"/>
        </a:solidFill>
      </dgm:spPr>
      <dgm:t>
        <a:bodyPr/>
        <a:lstStyle/>
        <a:p>
          <a:r>
            <a:rPr lang="en-US" dirty="0"/>
            <a:t>Drafting and Revision</a:t>
          </a:r>
        </a:p>
      </dgm:t>
    </dgm:pt>
    <dgm:pt modelId="{AA6F4967-BD9B-1E40-8DE9-FDC23E301718}" type="parTrans" cxnId="{934DFCCE-89F8-B741-B6C8-780CAB1A4F92}">
      <dgm:prSet/>
      <dgm:spPr/>
      <dgm:t>
        <a:bodyPr/>
        <a:lstStyle/>
        <a:p>
          <a:endParaRPr lang="en-US"/>
        </a:p>
      </dgm:t>
    </dgm:pt>
    <dgm:pt modelId="{D583304C-5D71-4948-B21B-0EE643FCFC97}" type="sibTrans" cxnId="{934DFCCE-89F8-B741-B6C8-780CAB1A4F92}">
      <dgm:prSet/>
      <dgm:spPr/>
      <dgm:t>
        <a:bodyPr/>
        <a:lstStyle/>
        <a:p>
          <a:endParaRPr lang="en-US"/>
        </a:p>
      </dgm:t>
    </dgm:pt>
    <dgm:pt modelId="{3557CDC5-2D80-8A48-B835-442F1764E748}">
      <dgm:prSet phldrT="[Text]"/>
      <dgm:spPr>
        <a:solidFill>
          <a:srgbClr val="8A2432"/>
        </a:solidFill>
      </dgm:spPr>
      <dgm:t>
        <a:bodyPr/>
        <a:lstStyle/>
        <a:p>
          <a:r>
            <a:rPr lang="en-US" dirty="0"/>
            <a:t>Conclusion</a:t>
          </a:r>
        </a:p>
      </dgm:t>
    </dgm:pt>
    <dgm:pt modelId="{39339AB7-C32B-1845-87CA-807A14122D04}" type="parTrans" cxnId="{F6102251-0474-0544-BD74-679BE0B3AB97}">
      <dgm:prSet/>
      <dgm:spPr/>
      <dgm:t>
        <a:bodyPr/>
        <a:lstStyle/>
        <a:p>
          <a:endParaRPr lang="en-US"/>
        </a:p>
      </dgm:t>
    </dgm:pt>
    <dgm:pt modelId="{01129ABF-A508-944C-9069-11BEF33E8D42}" type="sibTrans" cxnId="{F6102251-0474-0544-BD74-679BE0B3AB97}">
      <dgm:prSet/>
      <dgm:spPr/>
      <dgm:t>
        <a:bodyPr/>
        <a:lstStyle/>
        <a:p>
          <a:endParaRPr lang="en-US"/>
        </a:p>
      </dgm:t>
    </dgm:pt>
    <dgm:pt modelId="{D6DFF90D-930F-CB42-B6B4-D6462003D9E4}">
      <dgm:prSet phldrT="[Text]"/>
      <dgm:spPr>
        <a:solidFill>
          <a:srgbClr val="00577D"/>
        </a:solidFill>
      </dgm:spPr>
      <dgm:t>
        <a:bodyPr/>
        <a:lstStyle/>
        <a:p>
          <a:r>
            <a:rPr lang="en-US" dirty="0"/>
            <a:t>Concision</a:t>
          </a:r>
        </a:p>
      </dgm:t>
    </dgm:pt>
    <dgm:pt modelId="{489100DF-B768-6A48-A3E8-1BD6B65FC8DA}" type="parTrans" cxnId="{150082A0-5296-4640-BEA3-064C2015C5A9}">
      <dgm:prSet/>
      <dgm:spPr/>
      <dgm:t>
        <a:bodyPr/>
        <a:lstStyle/>
        <a:p>
          <a:endParaRPr lang="en-US"/>
        </a:p>
      </dgm:t>
    </dgm:pt>
    <dgm:pt modelId="{8AD7F272-876C-CB40-BF46-053A42F3FE28}" type="sibTrans" cxnId="{150082A0-5296-4640-BEA3-064C2015C5A9}">
      <dgm:prSet/>
      <dgm:spPr/>
      <dgm:t>
        <a:bodyPr/>
        <a:lstStyle/>
        <a:p>
          <a:endParaRPr lang="en-US"/>
        </a:p>
      </dgm:t>
    </dgm:pt>
    <dgm:pt modelId="{FCFD0283-B672-C742-AE0C-3567225763EA}" type="pres">
      <dgm:prSet presAssocID="{4688BE5B-A19F-DD4A-A339-20F2FD6ADCCD}" presName="diagram" presStyleCnt="0">
        <dgm:presLayoutVars>
          <dgm:dir/>
          <dgm:resizeHandles val="exact"/>
        </dgm:presLayoutVars>
      </dgm:prSet>
      <dgm:spPr/>
    </dgm:pt>
    <dgm:pt modelId="{0E376B87-EA22-1A4B-BE26-EFF18D1CEEEA}" type="pres">
      <dgm:prSet presAssocID="{D468CEC9-9087-7A49-902A-F540314FED8A}" presName="node" presStyleLbl="node1" presStyleIdx="0" presStyleCnt="6">
        <dgm:presLayoutVars>
          <dgm:bulletEnabled val="1"/>
        </dgm:presLayoutVars>
      </dgm:prSet>
      <dgm:spPr/>
    </dgm:pt>
    <dgm:pt modelId="{8A9EAEA7-EB84-D84A-8A9E-D503B09AA88E}" type="pres">
      <dgm:prSet presAssocID="{108082ED-D9BB-1744-AB26-03469C29A9C7}" presName="sibTrans" presStyleCnt="0"/>
      <dgm:spPr/>
    </dgm:pt>
    <dgm:pt modelId="{0C80370E-ADE9-1648-B89A-AB85D2888A85}" type="pres">
      <dgm:prSet presAssocID="{B9F1DB76-0EA0-4041-82DC-7C1D5F2AD5EF}" presName="node" presStyleLbl="node1" presStyleIdx="1" presStyleCnt="6">
        <dgm:presLayoutVars>
          <dgm:bulletEnabled val="1"/>
        </dgm:presLayoutVars>
      </dgm:prSet>
      <dgm:spPr/>
    </dgm:pt>
    <dgm:pt modelId="{7132C488-AC5B-2A4F-91E0-7B247151BFEE}" type="pres">
      <dgm:prSet presAssocID="{D583304C-5D71-4948-B21B-0EE643FCFC97}" presName="sibTrans" presStyleCnt="0"/>
      <dgm:spPr/>
    </dgm:pt>
    <dgm:pt modelId="{FE7CEF7B-3F21-814B-8C30-4838188A54C9}" type="pres">
      <dgm:prSet presAssocID="{7C20FC26-85CE-C145-83AB-E8459DB4B6D0}" presName="node" presStyleLbl="node1" presStyleIdx="2" presStyleCnt="6">
        <dgm:presLayoutVars>
          <dgm:bulletEnabled val="1"/>
        </dgm:presLayoutVars>
      </dgm:prSet>
      <dgm:spPr/>
    </dgm:pt>
    <dgm:pt modelId="{98F86281-39FA-0441-82F1-B3D9C2580DAE}" type="pres">
      <dgm:prSet presAssocID="{A3771449-A54B-E84A-8C78-100AD65DB112}" presName="sibTrans" presStyleCnt="0"/>
      <dgm:spPr/>
    </dgm:pt>
    <dgm:pt modelId="{7E6C7121-4D0E-E248-BC76-EEE8634346D0}" type="pres">
      <dgm:prSet presAssocID="{CE67436E-F810-114A-B2B9-3DBD7518AB1F}" presName="node" presStyleLbl="node1" presStyleIdx="3" presStyleCnt="6">
        <dgm:presLayoutVars>
          <dgm:bulletEnabled val="1"/>
        </dgm:presLayoutVars>
      </dgm:prSet>
      <dgm:spPr/>
    </dgm:pt>
    <dgm:pt modelId="{E3FA4EBA-D0A2-D74B-867C-A559AA80EDEE}" type="pres">
      <dgm:prSet presAssocID="{CE214170-84C5-0C4C-82F1-857B40331BCC}" presName="sibTrans" presStyleCnt="0"/>
      <dgm:spPr/>
    </dgm:pt>
    <dgm:pt modelId="{912559DC-527E-A340-A0FA-8FC90E1BACAB}" type="pres">
      <dgm:prSet presAssocID="{D6DFF90D-930F-CB42-B6B4-D6462003D9E4}" presName="node" presStyleLbl="node1" presStyleIdx="4" presStyleCnt="6">
        <dgm:presLayoutVars>
          <dgm:bulletEnabled val="1"/>
        </dgm:presLayoutVars>
      </dgm:prSet>
      <dgm:spPr/>
    </dgm:pt>
    <dgm:pt modelId="{CA6E8261-71FF-3444-9013-5BBB1AB6F944}" type="pres">
      <dgm:prSet presAssocID="{8AD7F272-876C-CB40-BF46-053A42F3FE28}" presName="sibTrans" presStyleCnt="0"/>
      <dgm:spPr/>
    </dgm:pt>
    <dgm:pt modelId="{A5E4E58F-A4AE-2B4F-AB8E-8D12BBFF2704}" type="pres">
      <dgm:prSet presAssocID="{3557CDC5-2D80-8A48-B835-442F1764E748}" presName="node" presStyleLbl="node1" presStyleIdx="5" presStyleCnt="6">
        <dgm:presLayoutVars>
          <dgm:bulletEnabled val="1"/>
        </dgm:presLayoutVars>
      </dgm:prSet>
      <dgm:spPr/>
    </dgm:pt>
  </dgm:ptLst>
  <dgm:cxnLst>
    <dgm:cxn modelId="{7D93F724-1E43-1D4A-9098-139E0ED73D83}" type="presOf" srcId="{D6DFF90D-930F-CB42-B6B4-D6462003D9E4}" destId="{912559DC-527E-A340-A0FA-8FC90E1BACAB}" srcOrd="0" destOrd="0" presId="urn:microsoft.com/office/officeart/2005/8/layout/default"/>
    <dgm:cxn modelId="{94E2B427-214C-4643-8B3E-E9FA76604566}" type="presOf" srcId="{CE67436E-F810-114A-B2B9-3DBD7518AB1F}" destId="{7E6C7121-4D0E-E248-BC76-EEE8634346D0}" srcOrd="0" destOrd="0" presId="urn:microsoft.com/office/officeart/2005/8/layout/default"/>
    <dgm:cxn modelId="{624D7428-AF29-AF40-A14A-BC623142BA3D}" type="presOf" srcId="{D468CEC9-9087-7A49-902A-F540314FED8A}" destId="{0E376B87-EA22-1A4B-BE26-EFF18D1CEEEA}" srcOrd="0" destOrd="0" presId="urn:microsoft.com/office/officeart/2005/8/layout/default"/>
    <dgm:cxn modelId="{F6102251-0474-0544-BD74-679BE0B3AB97}" srcId="{4688BE5B-A19F-DD4A-A339-20F2FD6ADCCD}" destId="{3557CDC5-2D80-8A48-B835-442F1764E748}" srcOrd="5" destOrd="0" parTransId="{39339AB7-C32B-1845-87CA-807A14122D04}" sibTransId="{01129ABF-A508-944C-9069-11BEF33E8D42}"/>
    <dgm:cxn modelId="{07231458-B762-AD45-B755-DEF23DF15883}" srcId="{4688BE5B-A19F-DD4A-A339-20F2FD6ADCCD}" destId="{CE67436E-F810-114A-B2B9-3DBD7518AB1F}" srcOrd="3" destOrd="0" parTransId="{2AD87F9C-BA99-9040-A864-16F200C6B639}" sibTransId="{CE214170-84C5-0C4C-82F1-857B40331BCC}"/>
    <dgm:cxn modelId="{7286678B-4FCA-CE44-9694-9DA11F9A58E6}" srcId="{4688BE5B-A19F-DD4A-A339-20F2FD6ADCCD}" destId="{D468CEC9-9087-7A49-902A-F540314FED8A}" srcOrd="0" destOrd="0" parTransId="{4F611191-8849-274A-AA81-6972EFF82701}" sibTransId="{108082ED-D9BB-1744-AB26-03469C29A9C7}"/>
    <dgm:cxn modelId="{F234999B-394C-8F45-A43B-2F4CCA52C362}" srcId="{4688BE5B-A19F-DD4A-A339-20F2FD6ADCCD}" destId="{7C20FC26-85CE-C145-83AB-E8459DB4B6D0}" srcOrd="2" destOrd="0" parTransId="{0433F155-A3D3-F643-9C4C-4955D26401AA}" sibTransId="{A3771449-A54B-E84A-8C78-100AD65DB112}"/>
    <dgm:cxn modelId="{150082A0-5296-4640-BEA3-064C2015C5A9}" srcId="{4688BE5B-A19F-DD4A-A339-20F2FD6ADCCD}" destId="{D6DFF90D-930F-CB42-B6B4-D6462003D9E4}" srcOrd="4" destOrd="0" parTransId="{489100DF-B768-6A48-A3E8-1BD6B65FC8DA}" sibTransId="{8AD7F272-876C-CB40-BF46-053A42F3FE28}"/>
    <dgm:cxn modelId="{273093AE-7774-444E-B072-7FB50ACE74B0}" type="presOf" srcId="{4688BE5B-A19F-DD4A-A339-20F2FD6ADCCD}" destId="{FCFD0283-B672-C742-AE0C-3567225763EA}" srcOrd="0" destOrd="0" presId="urn:microsoft.com/office/officeart/2005/8/layout/default"/>
    <dgm:cxn modelId="{E82A9DAF-BEBA-0247-906B-4149091DE00F}" type="presOf" srcId="{7C20FC26-85CE-C145-83AB-E8459DB4B6D0}" destId="{FE7CEF7B-3F21-814B-8C30-4838188A54C9}" srcOrd="0" destOrd="0" presId="urn:microsoft.com/office/officeart/2005/8/layout/default"/>
    <dgm:cxn modelId="{934DFCCE-89F8-B741-B6C8-780CAB1A4F92}" srcId="{4688BE5B-A19F-DD4A-A339-20F2FD6ADCCD}" destId="{B9F1DB76-0EA0-4041-82DC-7C1D5F2AD5EF}" srcOrd="1" destOrd="0" parTransId="{AA6F4967-BD9B-1E40-8DE9-FDC23E301718}" sibTransId="{D583304C-5D71-4948-B21B-0EE643FCFC97}"/>
    <dgm:cxn modelId="{3D1D1BDA-8A72-2B45-9008-CE6CF0EB13FD}" type="presOf" srcId="{3557CDC5-2D80-8A48-B835-442F1764E748}" destId="{A5E4E58F-A4AE-2B4F-AB8E-8D12BBFF2704}" srcOrd="0" destOrd="0" presId="urn:microsoft.com/office/officeart/2005/8/layout/default"/>
    <dgm:cxn modelId="{F958CFE3-BAB9-1A4A-B86E-1D6F55F4D835}" type="presOf" srcId="{B9F1DB76-0EA0-4041-82DC-7C1D5F2AD5EF}" destId="{0C80370E-ADE9-1648-B89A-AB85D2888A85}" srcOrd="0" destOrd="0" presId="urn:microsoft.com/office/officeart/2005/8/layout/default"/>
    <dgm:cxn modelId="{E2EEC61F-ECEC-1D41-9861-AF0710781183}" type="presParOf" srcId="{FCFD0283-B672-C742-AE0C-3567225763EA}" destId="{0E376B87-EA22-1A4B-BE26-EFF18D1CEEEA}" srcOrd="0" destOrd="0" presId="urn:microsoft.com/office/officeart/2005/8/layout/default"/>
    <dgm:cxn modelId="{D96FD759-306D-D14C-AEC3-7A58730B2054}" type="presParOf" srcId="{FCFD0283-B672-C742-AE0C-3567225763EA}" destId="{8A9EAEA7-EB84-D84A-8A9E-D503B09AA88E}" srcOrd="1" destOrd="0" presId="urn:microsoft.com/office/officeart/2005/8/layout/default"/>
    <dgm:cxn modelId="{3CC9AF68-7B6A-7F49-BF91-E01959F82B6E}" type="presParOf" srcId="{FCFD0283-B672-C742-AE0C-3567225763EA}" destId="{0C80370E-ADE9-1648-B89A-AB85D2888A85}" srcOrd="2" destOrd="0" presId="urn:microsoft.com/office/officeart/2005/8/layout/default"/>
    <dgm:cxn modelId="{FBCD2953-56D5-A244-B6D3-71A4626A2E01}" type="presParOf" srcId="{FCFD0283-B672-C742-AE0C-3567225763EA}" destId="{7132C488-AC5B-2A4F-91E0-7B247151BFEE}" srcOrd="3" destOrd="0" presId="urn:microsoft.com/office/officeart/2005/8/layout/default"/>
    <dgm:cxn modelId="{946B16B8-2202-F74E-A0CA-4E20AF2FD240}" type="presParOf" srcId="{FCFD0283-B672-C742-AE0C-3567225763EA}" destId="{FE7CEF7B-3F21-814B-8C30-4838188A54C9}" srcOrd="4" destOrd="0" presId="urn:microsoft.com/office/officeart/2005/8/layout/default"/>
    <dgm:cxn modelId="{AA84D3BC-A0C2-BF41-956E-DE5020BDD2B6}" type="presParOf" srcId="{FCFD0283-B672-C742-AE0C-3567225763EA}" destId="{98F86281-39FA-0441-82F1-B3D9C2580DAE}" srcOrd="5" destOrd="0" presId="urn:microsoft.com/office/officeart/2005/8/layout/default"/>
    <dgm:cxn modelId="{CF8367EE-6837-9845-8140-2F272DFA1136}" type="presParOf" srcId="{FCFD0283-B672-C742-AE0C-3567225763EA}" destId="{7E6C7121-4D0E-E248-BC76-EEE8634346D0}" srcOrd="6" destOrd="0" presId="urn:microsoft.com/office/officeart/2005/8/layout/default"/>
    <dgm:cxn modelId="{1AED585D-F9FC-C348-83F0-E9F3EC096D37}" type="presParOf" srcId="{FCFD0283-B672-C742-AE0C-3567225763EA}" destId="{E3FA4EBA-D0A2-D74B-867C-A559AA80EDEE}" srcOrd="7" destOrd="0" presId="urn:microsoft.com/office/officeart/2005/8/layout/default"/>
    <dgm:cxn modelId="{32C7D6F2-5CA0-D04E-9E0C-30159F0DFC8B}" type="presParOf" srcId="{FCFD0283-B672-C742-AE0C-3567225763EA}" destId="{912559DC-527E-A340-A0FA-8FC90E1BACAB}" srcOrd="8" destOrd="0" presId="urn:microsoft.com/office/officeart/2005/8/layout/default"/>
    <dgm:cxn modelId="{469A4959-94C3-1949-9E5D-B21D5E8B2D59}" type="presParOf" srcId="{FCFD0283-B672-C742-AE0C-3567225763EA}" destId="{CA6E8261-71FF-3444-9013-5BBB1AB6F944}" srcOrd="9" destOrd="0" presId="urn:microsoft.com/office/officeart/2005/8/layout/default"/>
    <dgm:cxn modelId="{32C1AC99-8FFC-1E49-AA95-C7606F2F5367}" type="presParOf" srcId="{FCFD0283-B672-C742-AE0C-3567225763EA}" destId="{A5E4E58F-A4AE-2B4F-AB8E-8D12BBFF270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3000" dirty="0">
              <a:solidFill>
                <a:schemeClr val="tx1"/>
              </a:solidFill>
            </a:rPr>
            <a:t>Introductory</a:t>
          </a:r>
          <a:r>
            <a:rPr lang="en-US" sz="3000" baseline="0" dirty="0">
              <a:solidFill>
                <a:schemeClr val="tx1"/>
              </a:solidFill>
            </a:rPr>
            <a:t> clauses &amp; throat clearing</a:t>
          </a:r>
          <a:endParaRPr lang="en-US" sz="3000" dirty="0">
            <a:solidFill>
              <a:schemeClr val="tx1"/>
            </a:solidFill>
          </a:endParaRP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bg1">
            <a:lumMod val="75000"/>
          </a:schemeClr>
        </a:solidFill>
      </dgm:spPr>
      <dgm:t>
        <a:bodyPr/>
        <a:lstStyle/>
        <a:p>
          <a:pPr>
            <a:buFont typeface="Times New Roman" panose="02020603050405020304" pitchFamily="18" charset="0"/>
            <a:buChar char="•"/>
          </a:pPr>
          <a:r>
            <a:rPr lang="en-US" sz="3000" dirty="0">
              <a:solidFill>
                <a:schemeClr val="tx1"/>
              </a:solidFill>
            </a:rPr>
            <a:t>Unnecessary intensifiers (very, really, quite)</a:t>
          </a: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tx1">
            <a:lumMod val="65000"/>
            <a:lumOff val="35000"/>
          </a:schemeClr>
        </a:solidFill>
      </dgm:spPr>
      <dgm:t>
        <a:bodyPr/>
        <a:lstStyle/>
        <a:p>
          <a:pPr>
            <a:buFont typeface="Times New Roman" panose="02020603050405020304" pitchFamily="18" charset="0"/>
            <a:buChar char="•"/>
          </a:pPr>
          <a:r>
            <a:rPr lang="en-US" sz="3000" dirty="0"/>
            <a:t>Extra adjectives &amp; adverbs (many, often, usually)</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2D94A5BE-18D0-4743-806D-3195AB222A5F}">
      <dgm:prSet custT="1"/>
      <dgm:spPr>
        <a:solidFill>
          <a:schemeClr val="tx1">
            <a:lumMod val="65000"/>
            <a:lumOff val="35000"/>
          </a:schemeClr>
        </a:solidFill>
      </dgm:spPr>
      <dgm:t>
        <a:bodyPr/>
        <a:lstStyle/>
        <a:p>
          <a:r>
            <a:rPr lang="en-US" sz="3000" dirty="0">
              <a:solidFill>
                <a:schemeClr val="bg1"/>
              </a:solidFill>
            </a:rPr>
            <a:t>Repetition: stating one idea several ways </a:t>
          </a:r>
        </a:p>
      </dgm:t>
    </dgm:pt>
    <dgm:pt modelId="{1426E119-0570-464D-8028-5911955FEBE9}" type="parTrans" cxnId="{494E0A69-9441-2147-83F3-DB0C3DC99A23}">
      <dgm:prSet/>
      <dgm:spPr/>
      <dgm:t>
        <a:bodyPr/>
        <a:lstStyle/>
        <a:p>
          <a:endParaRPr lang="en-US"/>
        </a:p>
      </dgm:t>
    </dgm:pt>
    <dgm:pt modelId="{5DF048BE-2F91-8C49-80C5-4C8FD6B885C6}" type="sibTrans" cxnId="{494E0A69-9441-2147-83F3-DB0C3DC99A23}">
      <dgm:prSet/>
      <dgm:spPr/>
      <dgm:t>
        <a:bodyPr/>
        <a:lstStyle/>
        <a:p>
          <a:endParaRPr lang="en-US"/>
        </a:p>
      </dgm:t>
    </dgm:pt>
    <dgm:pt modelId="{C2B91576-3381-5F43-B57C-5FBE3381FCFC}">
      <dgm:prSet custT="1"/>
      <dgm:spPr>
        <a:solidFill>
          <a:schemeClr val="bg1">
            <a:lumMod val="75000"/>
          </a:schemeClr>
        </a:solidFill>
      </dgm:spPr>
      <dgm:t>
        <a:bodyPr/>
        <a:lstStyle/>
        <a:p>
          <a:r>
            <a:rPr lang="en-US" sz="3000" dirty="0" err="1">
              <a:solidFill>
                <a:schemeClr val="tx1"/>
              </a:solidFill>
            </a:rPr>
            <a:t>Metadiscourse</a:t>
          </a:r>
          <a:r>
            <a:rPr lang="en-US" sz="3000" dirty="0">
              <a:solidFill>
                <a:schemeClr val="tx1"/>
              </a:solidFill>
            </a:rPr>
            <a:t> (first, second, finally; in regard to; I think/believe)</a:t>
          </a:r>
        </a:p>
      </dgm:t>
    </dgm:pt>
    <dgm:pt modelId="{423A5899-C1D2-5D40-8EB6-45CB17389277}" type="parTrans" cxnId="{D997E54C-8823-F348-A1BD-01FA96B3B4A0}">
      <dgm:prSet/>
      <dgm:spPr/>
      <dgm:t>
        <a:bodyPr/>
        <a:lstStyle/>
        <a:p>
          <a:endParaRPr lang="en-US"/>
        </a:p>
      </dgm:t>
    </dgm:pt>
    <dgm:pt modelId="{6279E7EE-4F1C-D742-83D5-3590DE09C53D}" type="sibTrans" cxnId="{D997E54C-8823-F348-A1BD-01FA96B3B4A0}">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dgm:presLayoutVars>
          <dgm:chMax val="0"/>
          <dgm:bulletEnabled val="1"/>
        </dgm:presLayoutVars>
      </dgm:prSet>
      <dgm:spPr/>
    </dgm:pt>
    <dgm:pt modelId="{0C52158C-D067-024C-B8AE-A513747C5446}" type="pres">
      <dgm:prSet presAssocID="{108082ED-D9BB-1744-AB26-03469C29A9C7}" presName="spacer" presStyleCnt="0"/>
      <dgm:spPr/>
    </dgm:pt>
    <dgm:pt modelId="{90EDB6CE-7FBE-D540-A35A-87584BD4CE5E}" type="pres">
      <dgm:prSet presAssocID="{2D94A5BE-18D0-4743-806D-3195AB222A5F}" presName="parentText" presStyleLbl="node1" presStyleIdx="1" presStyleCnt="5">
        <dgm:presLayoutVars>
          <dgm:chMax val="0"/>
          <dgm:bulletEnabled val="1"/>
        </dgm:presLayoutVars>
      </dgm:prSet>
      <dgm:spPr/>
    </dgm:pt>
    <dgm:pt modelId="{28F6F592-0E63-6F4B-8DB8-AB28AC08CEAA}" type="pres">
      <dgm:prSet presAssocID="{5DF048BE-2F91-8C49-80C5-4C8FD6B885C6}" presName="spacer" presStyleCnt="0"/>
      <dgm:spPr/>
    </dgm:pt>
    <dgm:pt modelId="{7F299303-A900-7B45-A66D-AC9D3C85ADE3}" type="pres">
      <dgm:prSet presAssocID="{D6DFF90D-930F-CB42-B6B4-D6462003D9E4}" presName="parentText" presStyleLbl="node1" presStyleIdx="2"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3" presStyleCnt="5">
        <dgm:presLayoutVars>
          <dgm:chMax val="0"/>
          <dgm:bulletEnabled val="1"/>
        </dgm:presLayoutVars>
      </dgm:prSet>
      <dgm:spPr/>
    </dgm:pt>
    <dgm:pt modelId="{B8F53995-E856-7646-BF96-3A9DFAC28F06}" type="pres">
      <dgm:prSet presAssocID="{01129ABF-A508-944C-9069-11BEF33E8D42}" presName="spacer" presStyleCnt="0"/>
      <dgm:spPr/>
    </dgm:pt>
    <dgm:pt modelId="{4BBC1648-46CF-2B4B-B056-1A9D2E3F7F18}" type="pres">
      <dgm:prSet presAssocID="{C2B91576-3381-5F43-B57C-5FBE3381FCFC}" presName="parentText" presStyleLbl="node1" presStyleIdx="4" presStyleCnt="5">
        <dgm:presLayoutVars>
          <dgm:chMax val="0"/>
          <dgm:bulletEnabled val="1"/>
        </dgm:presLayoutVars>
      </dgm:prSet>
      <dgm:spPr/>
    </dgm:pt>
  </dgm:ptLst>
  <dgm:cxnLst>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D997E54C-8823-F348-A1BD-01FA96B3B4A0}" srcId="{4688BE5B-A19F-DD4A-A339-20F2FD6ADCCD}" destId="{C2B91576-3381-5F43-B57C-5FBE3381FCFC}" srcOrd="4" destOrd="0" parTransId="{423A5899-C1D2-5D40-8EB6-45CB17389277}" sibTransId="{6279E7EE-4F1C-D742-83D5-3590DE09C53D}"/>
    <dgm:cxn modelId="{F6102251-0474-0544-BD74-679BE0B3AB97}" srcId="{4688BE5B-A19F-DD4A-A339-20F2FD6ADCCD}" destId="{3557CDC5-2D80-8A48-B835-442F1764E748}" srcOrd="3" destOrd="0" parTransId="{39339AB7-C32B-1845-87CA-807A14122D04}" sibTransId="{01129ABF-A508-944C-9069-11BEF33E8D42}"/>
    <dgm:cxn modelId="{494E0A69-9441-2147-83F3-DB0C3DC99A23}" srcId="{4688BE5B-A19F-DD4A-A339-20F2FD6ADCCD}" destId="{2D94A5BE-18D0-4743-806D-3195AB222A5F}" srcOrd="1" destOrd="0" parTransId="{1426E119-0570-464D-8028-5911955FEBE9}" sibTransId="{5DF048BE-2F91-8C49-80C5-4C8FD6B885C6}"/>
    <dgm:cxn modelId="{58609C77-3B4C-4B44-91AC-C3693E9950B3}" type="presOf" srcId="{C2B91576-3381-5F43-B57C-5FBE3381FCFC}" destId="{4BBC1648-46CF-2B4B-B056-1A9D2E3F7F18}" srcOrd="0" destOrd="0" presId="urn:microsoft.com/office/officeart/2005/8/layout/vList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F9CEF19C-1AA2-4143-A249-44A5C355C0FA}" type="presOf" srcId="{2D94A5BE-18D0-4743-806D-3195AB222A5F}" destId="{90EDB6CE-7FBE-D540-A35A-87584BD4CE5E}" srcOrd="0" destOrd="0" presId="urn:microsoft.com/office/officeart/2005/8/layout/vList2"/>
    <dgm:cxn modelId="{150082A0-5296-4640-BEA3-064C2015C5A9}" srcId="{4688BE5B-A19F-DD4A-A339-20F2FD6ADCCD}" destId="{D6DFF90D-930F-CB42-B6B4-D6462003D9E4}" srcOrd="2" destOrd="0" parTransId="{489100DF-B768-6A48-A3E8-1BD6B65FC8DA}" sibTransId="{8AD7F272-876C-CB40-BF46-053A42F3FE28}"/>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126082DE-8E2D-204A-ADA1-EC8DBCBCE322}" type="presParOf" srcId="{15F03CBD-1BEC-4647-B56A-8F49395E2103}" destId="{90EDB6CE-7FBE-D540-A35A-87584BD4CE5E}" srcOrd="2" destOrd="0" presId="urn:microsoft.com/office/officeart/2005/8/layout/vList2"/>
    <dgm:cxn modelId="{377F9C36-7FD9-8B4A-8B6F-B32F39FDF186}" type="presParOf" srcId="{15F03CBD-1BEC-4647-B56A-8F49395E2103}" destId="{28F6F592-0E63-6F4B-8DB8-AB28AC08CEAA}" srcOrd="3" destOrd="0" presId="urn:microsoft.com/office/officeart/2005/8/layout/vList2"/>
    <dgm:cxn modelId="{2B017698-01D0-5E45-8714-C4D3B679572D}" type="presParOf" srcId="{15F03CBD-1BEC-4647-B56A-8F49395E2103}" destId="{7F299303-A900-7B45-A66D-AC9D3C85ADE3}" srcOrd="4" destOrd="0" presId="urn:microsoft.com/office/officeart/2005/8/layout/vList2"/>
    <dgm:cxn modelId="{6895A88B-2872-3746-836D-57C3DD36FC33}" type="presParOf" srcId="{15F03CBD-1BEC-4647-B56A-8F49395E2103}" destId="{36ED11CA-3985-EB40-9C94-BBC63CB58BAC}" srcOrd="5" destOrd="0" presId="urn:microsoft.com/office/officeart/2005/8/layout/vList2"/>
    <dgm:cxn modelId="{499D311A-15C9-AF4E-839C-016A31441F80}" type="presParOf" srcId="{15F03CBD-1BEC-4647-B56A-8F49395E2103}" destId="{F118DD3B-805F-EA4D-8320-E1962D89215E}" srcOrd="6" destOrd="0" presId="urn:microsoft.com/office/officeart/2005/8/layout/vList2"/>
    <dgm:cxn modelId="{552E2E4F-A3A7-D241-955D-095F3D18E9DD}" type="presParOf" srcId="{15F03CBD-1BEC-4647-B56A-8F49395E2103}" destId="{B8F53995-E856-7646-BF96-3A9DFAC28F06}" srcOrd="7" destOrd="0" presId="urn:microsoft.com/office/officeart/2005/8/layout/vList2"/>
    <dgm:cxn modelId="{2477ADDB-570F-0F44-8F22-D81DA6E5F0B3}" type="presParOf" srcId="{15F03CBD-1BEC-4647-B56A-8F49395E2103}" destId="{4BBC1648-46CF-2B4B-B056-1A9D2E3F7F1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b="0" u="none" dirty="0">
              <a:solidFill>
                <a:schemeClr val="tx1"/>
              </a:solidFill>
              <a:latin typeface="Tahoma" panose="020B0604030504040204" pitchFamily="34" charset="0"/>
              <a:ea typeface="Tahoma" panose="020B0604030504040204" pitchFamily="34" charset="0"/>
              <a:cs typeface="Tahoma" panose="020B0604030504040204" pitchFamily="34" charset="0"/>
            </a:rPr>
            <a:t>Business clichés</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“it has come to my attention,” “to whom it may concern”</a:t>
          </a: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tx1">
            <a:lumMod val="65000"/>
            <a:lumOff val="35000"/>
          </a:schemeClr>
        </a:solidFill>
      </dgm:spPr>
      <dgm:t>
        <a:bodyPr/>
        <a:lstStyle/>
        <a:p>
          <a:pPr>
            <a:buFont typeface="Times New Roman" panose="02020603050405020304" pitchFamily="18" charset="0"/>
            <a:buChar char="•"/>
          </a:pPr>
          <a:r>
            <a:rPr lang="en-US" sz="2800" u="none" dirty="0">
              <a:solidFill>
                <a:schemeClr val="bg1"/>
              </a:solidFill>
              <a:latin typeface="Tahoma" panose="020B0604030504040204" pitchFamily="34" charset="0"/>
              <a:ea typeface="Tahoma" panose="020B0604030504040204" pitchFamily="34" charset="0"/>
              <a:cs typeface="Tahoma" panose="020B0604030504040204" pitchFamily="34" charset="0"/>
            </a:rPr>
            <a:t>Passive voice</a:t>
          </a: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“the policy has been implemented”; “the winner was announced” </a:t>
          </a: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Truisms: stating the obvious</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836B38CB-F585-3A47-8F6E-76D5A4DEEEE5}">
      <dgm:prSet custT="1"/>
      <dgm:spPr>
        <a:solidFill>
          <a:schemeClr val="tx1">
            <a:lumMod val="65000"/>
            <a:lumOff val="35000"/>
          </a:schemeClr>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Telling the reader what they already know</a:t>
          </a:r>
        </a:p>
      </dgm:t>
    </dgm:pt>
    <dgm:pt modelId="{C633B38A-06F3-1647-95AA-8C4F328E794B}" type="parTrans" cxnId="{31FCBEB4-5F73-4749-9CD9-E9249200A1F8}">
      <dgm:prSet/>
      <dgm:spPr/>
      <dgm:t>
        <a:bodyPr/>
        <a:lstStyle/>
        <a:p>
          <a:endParaRPr lang="en-US"/>
        </a:p>
      </dgm:t>
    </dgm:pt>
    <dgm:pt modelId="{57C22A5B-75AE-A545-9700-054725330838}" type="sibTrans" cxnId="{31FCBEB4-5F73-4749-9CD9-E9249200A1F8}">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4">
        <dgm:presLayoutVars>
          <dgm:chMax val="0"/>
          <dgm:bulletEnabled val="1"/>
        </dgm:presLayoutVars>
      </dgm:prSet>
      <dgm:spPr/>
    </dgm:pt>
    <dgm:pt modelId="{0C52158C-D067-024C-B8AE-A513747C5446}" type="pres">
      <dgm:prSet presAssocID="{108082ED-D9BB-1744-AB26-03469C29A9C7}" presName="spacer" presStyleCnt="0"/>
      <dgm:spPr/>
    </dgm:pt>
    <dgm:pt modelId="{7F299303-A900-7B45-A66D-AC9D3C85ADE3}" type="pres">
      <dgm:prSet presAssocID="{D6DFF90D-930F-CB42-B6B4-D6462003D9E4}" presName="parentText" presStyleLbl="node1" presStyleIdx="1" presStyleCnt="4">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2" presStyleCnt="4">
        <dgm:presLayoutVars>
          <dgm:chMax val="0"/>
          <dgm:bulletEnabled val="1"/>
        </dgm:presLayoutVars>
      </dgm:prSet>
      <dgm:spPr/>
    </dgm:pt>
    <dgm:pt modelId="{98EB40D4-FE1B-9F40-9D10-F589DC20DBFB}" type="pres">
      <dgm:prSet presAssocID="{01129ABF-A508-944C-9069-11BEF33E8D42}" presName="spacer" presStyleCnt="0"/>
      <dgm:spPr/>
    </dgm:pt>
    <dgm:pt modelId="{DB6EBAF4-73CD-9847-A6FA-D5FB9E1CE38F}" type="pres">
      <dgm:prSet presAssocID="{836B38CB-F585-3A47-8F6E-76D5A4DEEEE5}" presName="parentText" presStyleLbl="node1" presStyleIdx="3" presStyleCnt="4">
        <dgm:presLayoutVars>
          <dgm:chMax val="0"/>
          <dgm:bulletEnabled val="1"/>
        </dgm:presLayoutVars>
      </dgm:prSet>
      <dgm:spPr/>
    </dgm:pt>
  </dgm:ptLst>
  <dgm:cxnLst>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F6102251-0474-0544-BD74-679BE0B3AB97}" srcId="{4688BE5B-A19F-DD4A-A339-20F2FD6ADCCD}" destId="{3557CDC5-2D80-8A48-B835-442F1764E748}" srcOrd="2" destOrd="0" parTransId="{39339AB7-C32B-1845-87CA-807A14122D04}" sibTransId="{01129ABF-A508-944C-9069-11BEF33E8D4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150082A0-5296-4640-BEA3-064C2015C5A9}" srcId="{4688BE5B-A19F-DD4A-A339-20F2FD6ADCCD}" destId="{D6DFF90D-930F-CB42-B6B4-D6462003D9E4}" srcOrd="1" destOrd="0" parTransId="{489100DF-B768-6A48-A3E8-1BD6B65FC8DA}" sibTransId="{8AD7F272-876C-CB40-BF46-053A42F3FE28}"/>
    <dgm:cxn modelId="{31FCBEB4-5F73-4749-9CD9-E9249200A1F8}" srcId="{4688BE5B-A19F-DD4A-A339-20F2FD6ADCCD}" destId="{836B38CB-F585-3A47-8F6E-76D5A4DEEEE5}" srcOrd="3" destOrd="0" parTransId="{C633B38A-06F3-1647-95AA-8C4F328E794B}" sibTransId="{57C22A5B-75AE-A545-9700-054725330838}"/>
    <dgm:cxn modelId="{B5A456D6-26AB-2141-940B-547675385AFC}" type="presOf" srcId="{836B38CB-F585-3A47-8F6E-76D5A4DEEEE5}" destId="{DB6EBAF4-73CD-9847-A6FA-D5FB9E1CE38F}" srcOrd="0" destOrd="0" presId="urn:microsoft.com/office/officeart/2005/8/layout/vList2"/>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2B017698-01D0-5E45-8714-C4D3B679572D}" type="presParOf" srcId="{15F03CBD-1BEC-4647-B56A-8F49395E2103}" destId="{7F299303-A900-7B45-A66D-AC9D3C85ADE3}" srcOrd="2" destOrd="0" presId="urn:microsoft.com/office/officeart/2005/8/layout/vList2"/>
    <dgm:cxn modelId="{6895A88B-2872-3746-836D-57C3DD36FC33}" type="presParOf" srcId="{15F03CBD-1BEC-4647-B56A-8F49395E2103}" destId="{36ED11CA-3985-EB40-9C94-BBC63CB58BAC}" srcOrd="3" destOrd="0" presId="urn:microsoft.com/office/officeart/2005/8/layout/vList2"/>
    <dgm:cxn modelId="{499D311A-15C9-AF4E-839C-016A31441F80}" type="presParOf" srcId="{15F03CBD-1BEC-4647-B56A-8F49395E2103}" destId="{F118DD3B-805F-EA4D-8320-E1962D89215E}" srcOrd="4" destOrd="0" presId="urn:microsoft.com/office/officeart/2005/8/layout/vList2"/>
    <dgm:cxn modelId="{EE4764AB-F040-3149-9628-918B74E5CCA0}" type="presParOf" srcId="{15F03CBD-1BEC-4647-B56A-8F49395E2103}" destId="{98EB40D4-FE1B-9F40-9D10-F589DC20DBFB}" srcOrd="5" destOrd="0" presId="urn:microsoft.com/office/officeart/2005/8/layout/vList2"/>
    <dgm:cxn modelId="{D19D096F-90AA-E64A-BF33-B75CC0B653C7}" type="presParOf" srcId="{15F03CBD-1BEC-4647-B56A-8F49395E2103}" destId="{DB6EBAF4-73CD-9847-A6FA-D5FB9E1CE38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688BE5B-A19F-DD4A-A339-20F2FD6ADCCD}"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rgbClr val="8A2432"/>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Editing to respect your readers’ time</a:t>
          </a:r>
        </a:p>
      </dgm:t>
    </dgm:pt>
    <dgm:pt modelId="{4F611191-8849-274A-AA81-6972EFF82701}" type="parTrans" cxnId="{7286678B-4FCA-CE44-9694-9DA11F9A58E6}">
      <dgm:prSet/>
      <dgm:spPr/>
      <dgm:t>
        <a:bodyPr/>
        <a:lstStyle/>
        <a:p>
          <a:endParaRPr lang="en-US"/>
        </a:p>
      </dgm:t>
    </dgm:pt>
    <dgm:pt modelId="{108082ED-D9BB-1744-AB26-03469C29A9C7}" type="sibTrans" cxnId="{7286678B-4FCA-CE44-9694-9DA11F9A58E6}">
      <dgm:prSet/>
      <dgm:spPr/>
      <dgm:t>
        <a:bodyPr/>
        <a:lstStyle/>
        <a:p>
          <a:endParaRPr lang="en-US"/>
        </a:p>
      </dgm:t>
    </dgm:pt>
    <dgm:pt modelId="{CE67436E-F810-114A-B2B9-3DBD7518AB1F}">
      <dgm:prSet phldrT="[Text]" custT="1"/>
      <dgm:spPr>
        <a:solidFill>
          <a:srgbClr val="8A2432"/>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Using</a:t>
          </a:r>
          <a:r>
            <a:rPr lang="en-US" sz="2800" baseline="0" dirty="0">
              <a:latin typeface="Tahoma" panose="020B0604030504040204" pitchFamily="34" charset="0"/>
              <a:ea typeface="Tahoma" panose="020B0604030504040204" pitchFamily="34" charset="0"/>
              <a:cs typeface="Tahoma" panose="020B0604030504040204" pitchFamily="34" charset="0"/>
            </a:rPr>
            <a:t> simple verb tenses: past, present, future</a:t>
          </a:r>
          <a:endParaRPr lang="en-US" sz="2800" dirty="0">
            <a:latin typeface="Tahoma" panose="020B0604030504040204" pitchFamily="34" charset="0"/>
            <a:ea typeface="Tahoma" panose="020B0604030504040204" pitchFamily="34" charset="0"/>
            <a:cs typeface="Tahoma" panose="020B0604030504040204" pitchFamily="34" charset="0"/>
          </a:endParaRPr>
        </a:p>
      </dgm:t>
    </dgm:pt>
    <dgm:pt modelId="{2AD87F9C-BA99-9040-A864-16F200C6B639}" type="parTrans" cxnId="{07231458-B762-AD45-B755-DEF23DF15883}">
      <dgm:prSet/>
      <dgm:spPr/>
      <dgm:t>
        <a:bodyPr/>
        <a:lstStyle/>
        <a:p>
          <a:endParaRPr lang="en-US"/>
        </a:p>
      </dgm:t>
    </dgm:pt>
    <dgm:pt modelId="{CE214170-84C5-0C4C-82F1-857B40331BCC}" type="sibTrans" cxnId="{07231458-B762-AD45-B755-DEF23DF15883}">
      <dgm:prSet/>
      <dgm:spPr/>
      <dgm:t>
        <a:bodyPr/>
        <a:lstStyle/>
        <a:p>
          <a:endParaRPr lang="en-US"/>
        </a:p>
      </dgm:t>
    </dgm:pt>
    <dgm:pt modelId="{7C20FC26-85CE-C145-83AB-E8459DB4B6D0}">
      <dgm:prSet phldrT="[Text]" custT="1"/>
      <dgm:spPr>
        <a:solidFill>
          <a:schemeClr val="tx1">
            <a:lumMod val="65000"/>
            <a:lumOff val="35000"/>
          </a:schemeClr>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Ensuring each word has meaning</a:t>
          </a:r>
        </a:p>
      </dgm:t>
    </dgm:pt>
    <dgm:pt modelId="{0433F155-A3D3-F643-9C4C-4955D26401AA}" type="parTrans" cxnId="{F234999B-394C-8F45-A43B-2F4CCA52C362}">
      <dgm:prSet/>
      <dgm:spPr/>
      <dgm:t>
        <a:bodyPr/>
        <a:lstStyle/>
        <a:p>
          <a:endParaRPr lang="en-US"/>
        </a:p>
      </dgm:t>
    </dgm:pt>
    <dgm:pt modelId="{A3771449-A54B-E84A-8C78-100AD65DB112}" type="sibTrans" cxnId="{F234999B-394C-8F45-A43B-2F4CCA52C362}">
      <dgm:prSet/>
      <dgm:spPr/>
      <dgm:t>
        <a:bodyPr/>
        <a:lstStyle/>
        <a:p>
          <a:endParaRPr lang="en-US"/>
        </a:p>
      </dgm:t>
    </dgm:pt>
    <dgm:pt modelId="{B9F1DB76-0EA0-4041-82DC-7C1D5F2AD5EF}">
      <dgm:prSet phldrT="[Text]" custT="1"/>
      <dgm:spPr>
        <a:solidFill>
          <a:srgbClr val="8A2432"/>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Reading your writing out loud</a:t>
          </a:r>
        </a:p>
      </dgm:t>
    </dgm:pt>
    <dgm:pt modelId="{AA6F4967-BD9B-1E40-8DE9-FDC23E301718}" type="parTrans" cxnId="{934DFCCE-89F8-B741-B6C8-780CAB1A4F92}">
      <dgm:prSet/>
      <dgm:spPr/>
      <dgm:t>
        <a:bodyPr/>
        <a:lstStyle/>
        <a:p>
          <a:endParaRPr lang="en-US"/>
        </a:p>
      </dgm:t>
    </dgm:pt>
    <dgm:pt modelId="{D583304C-5D71-4948-B21B-0EE643FCFC97}" type="sibTrans" cxnId="{934DFCCE-89F8-B741-B6C8-780CAB1A4F92}">
      <dgm:prSet/>
      <dgm:spPr/>
      <dgm:t>
        <a:bodyPr/>
        <a:lstStyle/>
        <a:p>
          <a:endParaRPr lang="en-US"/>
        </a:p>
      </dgm:t>
    </dgm:pt>
    <dgm:pt modelId="{D6DFF90D-930F-CB42-B6B4-D6462003D9E4}">
      <dgm:prSet phldrT="[Text]" custT="1"/>
      <dgm:spPr>
        <a:solidFill>
          <a:schemeClr val="tx1">
            <a:lumMod val="65000"/>
            <a:lumOff val="35000"/>
          </a:schemeClr>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Using strong verbs &amp; clear nouns</a:t>
          </a:r>
        </a:p>
      </dgm:t>
    </dgm:pt>
    <dgm:pt modelId="{489100DF-B768-6A48-A3E8-1BD6B65FC8DA}" type="parTrans" cxnId="{150082A0-5296-4640-BEA3-064C2015C5A9}">
      <dgm:prSet/>
      <dgm:spPr/>
      <dgm:t>
        <a:bodyPr/>
        <a:lstStyle/>
        <a:p>
          <a:endParaRPr lang="en-US"/>
        </a:p>
      </dgm:t>
    </dgm:pt>
    <dgm:pt modelId="{8AD7F272-876C-CB40-BF46-053A42F3FE28}" type="sibTrans" cxnId="{150082A0-5296-4640-BEA3-064C2015C5A9}">
      <dgm:prSet/>
      <dgm:spPr/>
      <dgm:t>
        <a:bodyPr/>
        <a:lstStyle/>
        <a:p>
          <a:endParaRPr lang="en-US"/>
        </a:p>
      </dgm:t>
    </dgm:pt>
    <dgm:pt modelId="{FCFD0283-B672-C742-AE0C-3567225763EA}" type="pres">
      <dgm:prSet presAssocID="{4688BE5B-A19F-DD4A-A339-20F2FD6ADCCD}" presName="diagram" presStyleCnt="0">
        <dgm:presLayoutVars>
          <dgm:dir/>
          <dgm:resizeHandles val="exact"/>
        </dgm:presLayoutVars>
      </dgm:prSet>
      <dgm:spPr/>
    </dgm:pt>
    <dgm:pt modelId="{0E376B87-EA22-1A4B-BE26-EFF18D1CEEEA}" type="pres">
      <dgm:prSet presAssocID="{D468CEC9-9087-7A49-902A-F540314FED8A}" presName="node" presStyleLbl="node1" presStyleIdx="0" presStyleCnt="5">
        <dgm:presLayoutVars>
          <dgm:bulletEnabled val="1"/>
        </dgm:presLayoutVars>
      </dgm:prSet>
      <dgm:spPr/>
    </dgm:pt>
    <dgm:pt modelId="{8A9EAEA7-EB84-D84A-8A9E-D503B09AA88E}" type="pres">
      <dgm:prSet presAssocID="{108082ED-D9BB-1744-AB26-03469C29A9C7}" presName="sibTrans" presStyleCnt="0"/>
      <dgm:spPr/>
    </dgm:pt>
    <dgm:pt modelId="{912559DC-527E-A340-A0FA-8FC90E1BACAB}" type="pres">
      <dgm:prSet presAssocID="{D6DFF90D-930F-CB42-B6B4-D6462003D9E4}" presName="node" presStyleLbl="node1" presStyleIdx="1" presStyleCnt="5">
        <dgm:presLayoutVars>
          <dgm:bulletEnabled val="1"/>
        </dgm:presLayoutVars>
      </dgm:prSet>
      <dgm:spPr/>
    </dgm:pt>
    <dgm:pt modelId="{CA6E8261-71FF-3444-9013-5BBB1AB6F944}" type="pres">
      <dgm:prSet presAssocID="{8AD7F272-876C-CB40-BF46-053A42F3FE28}" presName="sibTrans" presStyleCnt="0"/>
      <dgm:spPr/>
    </dgm:pt>
    <dgm:pt modelId="{7E6C7121-4D0E-E248-BC76-EEE8634346D0}" type="pres">
      <dgm:prSet presAssocID="{CE67436E-F810-114A-B2B9-3DBD7518AB1F}" presName="node" presStyleLbl="node1" presStyleIdx="2" presStyleCnt="5">
        <dgm:presLayoutVars>
          <dgm:bulletEnabled val="1"/>
        </dgm:presLayoutVars>
      </dgm:prSet>
      <dgm:spPr/>
    </dgm:pt>
    <dgm:pt modelId="{E3FA4EBA-D0A2-D74B-867C-A559AA80EDEE}" type="pres">
      <dgm:prSet presAssocID="{CE214170-84C5-0C4C-82F1-857B40331BCC}" presName="sibTrans" presStyleCnt="0"/>
      <dgm:spPr/>
    </dgm:pt>
    <dgm:pt modelId="{FE7CEF7B-3F21-814B-8C30-4838188A54C9}" type="pres">
      <dgm:prSet presAssocID="{7C20FC26-85CE-C145-83AB-E8459DB4B6D0}" presName="node" presStyleLbl="node1" presStyleIdx="3" presStyleCnt="5">
        <dgm:presLayoutVars>
          <dgm:bulletEnabled val="1"/>
        </dgm:presLayoutVars>
      </dgm:prSet>
      <dgm:spPr/>
    </dgm:pt>
    <dgm:pt modelId="{98F86281-39FA-0441-82F1-B3D9C2580DAE}" type="pres">
      <dgm:prSet presAssocID="{A3771449-A54B-E84A-8C78-100AD65DB112}" presName="sibTrans" presStyleCnt="0"/>
      <dgm:spPr/>
    </dgm:pt>
    <dgm:pt modelId="{0C80370E-ADE9-1648-B89A-AB85D2888A85}" type="pres">
      <dgm:prSet presAssocID="{B9F1DB76-0EA0-4041-82DC-7C1D5F2AD5EF}" presName="node" presStyleLbl="node1" presStyleIdx="4" presStyleCnt="5">
        <dgm:presLayoutVars>
          <dgm:bulletEnabled val="1"/>
        </dgm:presLayoutVars>
      </dgm:prSet>
      <dgm:spPr/>
    </dgm:pt>
  </dgm:ptLst>
  <dgm:cxnLst>
    <dgm:cxn modelId="{5F80EB32-0354-9444-B7EB-F8E48A802CFA}" type="presOf" srcId="{D468CEC9-9087-7A49-902A-F540314FED8A}" destId="{0E376B87-EA22-1A4B-BE26-EFF18D1CEEEA}" srcOrd="0" destOrd="0" presId="urn:microsoft.com/office/officeart/2005/8/layout/default"/>
    <dgm:cxn modelId="{C022B253-2821-A04F-B96C-B42E99256673}" type="presOf" srcId="{7C20FC26-85CE-C145-83AB-E8459DB4B6D0}" destId="{FE7CEF7B-3F21-814B-8C30-4838188A54C9}" srcOrd="0" destOrd="0" presId="urn:microsoft.com/office/officeart/2005/8/layout/default"/>
    <dgm:cxn modelId="{07231458-B762-AD45-B755-DEF23DF15883}" srcId="{4688BE5B-A19F-DD4A-A339-20F2FD6ADCCD}" destId="{CE67436E-F810-114A-B2B9-3DBD7518AB1F}" srcOrd="2" destOrd="0" parTransId="{2AD87F9C-BA99-9040-A864-16F200C6B639}" sibTransId="{CE214170-84C5-0C4C-82F1-857B40331BCC}"/>
    <dgm:cxn modelId="{78B7E47E-A82B-BD4D-A1CE-45934F4983D5}" type="presOf" srcId="{D6DFF90D-930F-CB42-B6B4-D6462003D9E4}" destId="{912559DC-527E-A340-A0FA-8FC90E1BACAB}" srcOrd="0" destOrd="0" presId="urn:microsoft.com/office/officeart/2005/8/layout/default"/>
    <dgm:cxn modelId="{7286678B-4FCA-CE44-9694-9DA11F9A58E6}" srcId="{4688BE5B-A19F-DD4A-A339-20F2FD6ADCCD}" destId="{D468CEC9-9087-7A49-902A-F540314FED8A}" srcOrd="0" destOrd="0" parTransId="{4F611191-8849-274A-AA81-6972EFF82701}" sibTransId="{108082ED-D9BB-1744-AB26-03469C29A9C7}"/>
    <dgm:cxn modelId="{E26A9A8C-F847-E548-8836-4BCE28BAFFA4}" type="presOf" srcId="{CE67436E-F810-114A-B2B9-3DBD7518AB1F}" destId="{7E6C7121-4D0E-E248-BC76-EEE8634346D0}" srcOrd="0" destOrd="0" presId="urn:microsoft.com/office/officeart/2005/8/layout/default"/>
    <dgm:cxn modelId="{F234999B-394C-8F45-A43B-2F4CCA52C362}" srcId="{4688BE5B-A19F-DD4A-A339-20F2FD6ADCCD}" destId="{7C20FC26-85CE-C145-83AB-E8459DB4B6D0}" srcOrd="3" destOrd="0" parTransId="{0433F155-A3D3-F643-9C4C-4955D26401AA}" sibTransId="{A3771449-A54B-E84A-8C78-100AD65DB112}"/>
    <dgm:cxn modelId="{150082A0-5296-4640-BEA3-064C2015C5A9}" srcId="{4688BE5B-A19F-DD4A-A339-20F2FD6ADCCD}" destId="{D6DFF90D-930F-CB42-B6B4-D6462003D9E4}" srcOrd="1" destOrd="0" parTransId="{489100DF-B768-6A48-A3E8-1BD6B65FC8DA}" sibTransId="{8AD7F272-876C-CB40-BF46-053A42F3FE28}"/>
    <dgm:cxn modelId="{273093AE-7774-444E-B072-7FB50ACE74B0}" type="presOf" srcId="{4688BE5B-A19F-DD4A-A339-20F2FD6ADCCD}" destId="{FCFD0283-B672-C742-AE0C-3567225763EA}" srcOrd="0" destOrd="0" presId="urn:microsoft.com/office/officeart/2005/8/layout/default"/>
    <dgm:cxn modelId="{3C3D56BA-A70C-8A40-B386-D9A4422C2C9F}" type="presOf" srcId="{B9F1DB76-0EA0-4041-82DC-7C1D5F2AD5EF}" destId="{0C80370E-ADE9-1648-B89A-AB85D2888A85}" srcOrd="0" destOrd="0" presId="urn:microsoft.com/office/officeart/2005/8/layout/default"/>
    <dgm:cxn modelId="{934DFCCE-89F8-B741-B6C8-780CAB1A4F92}" srcId="{4688BE5B-A19F-DD4A-A339-20F2FD6ADCCD}" destId="{B9F1DB76-0EA0-4041-82DC-7C1D5F2AD5EF}" srcOrd="4" destOrd="0" parTransId="{AA6F4967-BD9B-1E40-8DE9-FDC23E301718}" sibTransId="{D583304C-5D71-4948-B21B-0EE643FCFC97}"/>
    <dgm:cxn modelId="{DD4A115E-73E6-464E-ABF5-7B9B3FB7B8A9}" type="presParOf" srcId="{FCFD0283-B672-C742-AE0C-3567225763EA}" destId="{0E376B87-EA22-1A4B-BE26-EFF18D1CEEEA}" srcOrd="0" destOrd="0" presId="urn:microsoft.com/office/officeart/2005/8/layout/default"/>
    <dgm:cxn modelId="{88937286-FA7F-FE46-8C9F-DB1A9250AF78}" type="presParOf" srcId="{FCFD0283-B672-C742-AE0C-3567225763EA}" destId="{8A9EAEA7-EB84-D84A-8A9E-D503B09AA88E}" srcOrd="1" destOrd="0" presId="urn:microsoft.com/office/officeart/2005/8/layout/default"/>
    <dgm:cxn modelId="{EE6D0BCD-0C70-DF42-9FC8-1664623215AD}" type="presParOf" srcId="{FCFD0283-B672-C742-AE0C-3567225763EA}" destId="{912559DC-527E-A340-A0FA-8FC90E1BACAB}" srcOrd="2" destOrd="0" presId="urn:microsoft.com/office/officeart/2005/8/layout/default"/>
    <dgm:cxn modelId="{634BAE8D-D540-DF4F-9B8D-5550741FAAA4}" type="presParOf" srcId="{FCFD0283-B672-C742-AE0C-3567225763EA}" destId="{CA6E8261-71FF-3444-9013-5BBB1AB6F944}" srcOrd="3" destOrd="0" presId="urn:microsoft.com/office/officeart/2005/8/layout/default"/>
    <dgm:cxn modelId="{90BEA8A1-227F-A441-BB0B-64CD84F0BF01}" type="presParOf" srcId="{FCFD0283-B672-C742-AE0C-3567225763EA}" destId="{7E6C7121-4D0E-E248-BC76-EEE8634346D0}" srcOrd="4" destOrd="0" presId="urn:microsoft.com/office/officeart/2005/8/layout/default"/>
    <dgm:cxn modelId="{072837CD-A6DC-984A-A1C1-DCD0DA48DCED}" type="presParOf" srcId="{FCFD0283-B672-C742-AE0C-3567225763EA}" destId="{E3FA4EBA-D0A2-D74B-867C-A559AA80EDEE}" srcOrd="5" destOrd="0" presId="urn:microsoft.com/office/officeart/2005/8/layout/default"/>
    <dgm:cxn modelId="{7E808D5B-2010-8C4B-9FE1-AF5CFD2E7FFB}" type="presParOf" srcId="{FCFD0283-B672-C742-AE0C-3567225763EA}" destId="{FE7CEF7B-3F21-814B-8C30-4838188A54C9}" srcOrd="6" destOrd="0" presId="urn:microsoft.com/office/officeart/2005/8/layout/default"/>
    <dgm:cxn modelId="{B4E774C8-CE67-EC4B-A237-505FB34904FA}" type="presParOf" srcId="{FCFD0283-B672-C742-AE0C-3567225763EA}" destId="{98F86281-39FA-0441-82F1-B3D9C2580DAE}" srcOrd="7" destOrd="0" presId="urn:microsoft.com/office/officeart/2005/8/layout/default"/>
    <dgm:cxn modelId="{4B073B95-641D-C14E-B0BC-34BAACDA7648}" type="presParOf" srcId="{FCFD0283-B672-C742-AE0C-3567225763EA}" destId="{0C80370E-ADE9-1648-B89A-AB85D2888A8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All first drafts can (and should) be improved</a:t>
          </a: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Revising lets you focus on communication </a:t>
          </a: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tx1">
            <a:lumMod val="65000"/>
            <a:lumOff val="35000"/>
          </a:schemeClr>
        </a:solidFill>
      </dgm:spPr>
      <dgm:t>
        <a:bodyPr/>
        <a:lstStyle/>
        <a:p>
          <a:pPr>
            <a:buFont typeface="Times New Roman" panose="02020603050405020304" pitchFamily="18" charset="0"/>
            <a:buChar char="•"/>
          </a:pPr>
          <a:r>
            <a:rPr lang="en-US" sz="2800" dirty="0">
              <a:latin typeface="Tahoma" panose="020B0604030504040204" pitchFamily="34" charset="0"/>
              <a:ea typeface="Tahoma" panose="020B0604030504040204" pitchFamily="34" charset="0"/>
              <a:cs typeface="Tahoma" panose="020B0604030504040204" pitchFamily="34" charset="0"/>
            </a:rPr>
            <a:t>Revising fixes both substantive and style issues</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2D94A5BE-18D0-4743-806D-3195AB222A5F}">
      <dgm:prSet custT="1"/>
      <dgm:spPr>
        <a:solidFill>
          <a:schemeClr val="tx1">
            <a:lumMod val="65000"/>
            <a:lumOff val="35000"/>
          </a:schemeClr>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Drafting lets you focus on ideas</a:t>
          </a:r>
        </a:p>
      </dgm:t>
    </dgm:pt>
    <dgm:pt modelId="{1426E119-0570-464D-8028-5911955FEBE9}" type="parTrans" cxnId="{494E0A69-9441-2147-83F3-DB0C3DC99A23}">
      <dgm:prSet/>
      <dgm:spPr/>
      <dgm:t>
        <a:bodyPr/>
        <a:lstStyle/>
        <a:p>
          <a:endParaRPr lang="en-US"/>
        </a:p>
      </dgm:t>
    </dgm:pt>
    <dgm:pt modelId="{5DF048BE-2F91-8C49-80C5-4C8FD6B885C6}" type="sibTrans" cxnId="{494E0A69-9441-2147-83F3-DB0C3DC99A23}">
      <dgm:prSet/>
      <dgm:spPr/>
      <dgm:t>
        <a:bodyPr/>
        <a:lstStyle/>
        <a:p>
          <a:endParaRPr lang="en-US"/>
        </a:p>
      </dgm:t>
    </dgm:pt>
    <dgm:pt modelId="{C2B91576-3381-5F43-B57C-5FBE3381FCFC}">
      <dgm:prSet custT="1"/>
      <dgm:spPr>
        <a:solidFill>
          <a:schemeClr val="bg1">
            <a:lumMod val="75000"/>
          </a:schemeClr>
        </a:solidFill>
      </dgm:spPr>
      <dgm: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Polished work makes you look good</a:t>
          </a:r>
        </a:p>
      </dgm:t>
    </dgm:pt>
    <dgm:pt modelId="{423A5899-C1D2-5D40-8EB6-45CB17389277}" type="parTrans" cxnId="{D997E54C-8823-F348-A1BD-01FA96B3B4A0}">
      <dgm:prSet/>
      <dgm:spPr/>
      <dgm:t>
        <a:bodyPr/>
        <a:lstStyle/>
        <a:p>
          <a:endParaRPr lang="en-US"/>
        </a:p>
      </dgm:t>
    </dgm:pt>
    <dgm:pt modelId="{6279E7EE-4F1C-D742-83D5-3590DE09C53D}" type="sibTrans" cxnId="{D997E54C-8823-F348-A1BD-01FA96B3B4A0}">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dgm:presLayoutVars>
          <dgm:chMax val="0"/>
          <dgm:bulletEnabled val="1"/>
        </dgm:presLayoutVars>
      </dgm:prSet>
      <dgm:spPr/>
    </dgm:pt>
    <dgm:pt modelId="{0C52158C-D067-024C-B8AE-A513747C5446}" type="pres">
      <dgm:prSet presAssocID="{108082ED-D9BB-1744-AB26-03469C29A9C7}" presName="spacer" presStyleCnt="0"/>
      <dgm:spPr/>
    </dgm:pt>
    <dgm:pt modelId="{90EDB6CE-7FBE-D540-A35A-87584BD4CE5E}" type="pres">
      <dgm:prSet presAssocID="{2D94A5BE-18D0-4743-806D-3195AB222A5F}" presName="parentText" presStyleLbl="node1" presStyleIdx="1" presStyleCnt="5">
        <dgm:presLayoutVars>
          <dgm:chMax val="0"/>
          <dgm:bulletEnabled val="1"/>
        </dgm:presLayoutVars>
      </dgm:prSet>
      <dgm:spPr/>
    </dgm:pt>
    <dgm:pt modelId="{28F6F592-0E63-6F4B-8DB8-AB28AC08CEAA}" type="pres">
      <dgm:prSet presAssocID="{5DF048BE-2F91-8C49-80C5-4C8FD6B885C6}" presName="spacer" presStyleCnt="0"/>
      <dgm:spPr/>
    </dgm:pt>
    <dgm:pt modelId="{7F299303-A900-7B45-A66D-AC9D3C85ADE3}" type="pres">
      <dgm:prSet presAssocID="{D6DFF90D-930F-CB42-B6B4-D6462003D9E4}" presName="parentText" presStyleLbl="node1" presStyleIdx="2"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3" presStyleCnt="5">
        <dgm:presLayoutVars>
          <dgm:chMax val="0"/>
          <dgm:bulletEnabled val="1"/>
        </dgm:presLayoutVars>
      </dgm:prSet>
      <dgm:spPr/>
    </dgm:pt>
    <dgm:pt modelId="{B8F53995-E856-7646-BF96-3A9DFAC28F06}" type="pres">
      <dgm:prSet presAssocID="{01129ABF-A508-944C-9069-11BEF33E8D42}" presName="spacer" presStyleCnt="0"/>
      <dgm:spPr/>
    </dgm:pt>
    <dgm:pt modelId="{4BBC1648-46CF-2B4B-B056-1A9D2E3F7F18}" type="pres">
      <dgm:prSet presAssocID="{C2B91576-3381-5F43-B57C-5FBE3381FCFC}" presName="parentText" presStyleLbl="node1" presStyleIdx="4" presStyleCnt="5">
        <dgm:presLayoutVars>
          <dgm:chMax val="0"/>
          <dgm:bulletEnabled val="1"/>
        </dgm:presLayoutVars>
      </dgm:prSet>
      <dgm:spPr/>
    </dgm:pt>
  </dgm:ptLst>
  <dgm:cxnLst>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D997E54C-8823-F348-A1BD-01FA96B3B4A0}" srcId="{4688BE5B-A19F-DD4A-A339-20F2FD6ADCCD}" destId="{C2B91576-3381-5F43-B57C-5FBE3381FCFC}" srcOrd="4" destOrd="0" parTransId="{423A5899-C1D2-5D40-8EB6-45CB17389277}" sibTransId="{6279E7EE-4F1C-D742-83D5-3590DE09C53D}"/>
    <dgm:cxn modelId="{F6102251-0474-0544-BD74-679BE0B3AB97}" srcId="{4688BE5B-A19F-DD4A-A339-20F2FD6ADCCD}" destId="{3557CDC5-2D80-8A48-B835-442F1764E748}" srcOrd="3" destOrd="0" parTransId="{39339AB7-C32B-1845-87CA-807A14122D04}" sibTransId="{01129ABF-A508-944C-9069-11BEF33E8D42}"/>
    <dgm:cxn modelId="{494E0A69-9441-2147-83F3-DB0C3DC99A23}" srcId="{4688BE5B-A19F-DD4A-A339-20F2FD6ADCCD}" destId="{2D94A5BE-18D0-4743-806D-3195AB222A5F}" srcOrd="1" destOrd="0" parTransId="{1426E119-0570-464D-8028-5911955FEBE9}" sibTransId="{5DF048BE-2F91-8C49-80C5-4C8FD6B885C6}"/>
    <dgm:cxn modelId="{58609C77-3B4C-4B44-91AC-C3693E9950B3}" type="presOf" srcId="{C2B91576-3381-5F43-B57C-5FBE3381FCFC}" destId="{4BBC1648-46CF-2B4B-B056-1A9D2E3F7F18}" srcOrd="0" destOrd="0" presId="urn:microsoft.com/office/officeart/2005/8/layout/vList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F9CEF19C-1AA2-4143-A249-44A5C355C0FA}" type="presOf" srcId="{2D94A5BE-18D0-4743-806D-3195AB222A5F}" destId="{90EDB6CE-7FBE-D540-A35A-87584BD4CE5E}" srcOrd="0" destOrd="0" presId="urn:microsoft.com/office/officeart/2005/8/layout/vList2"/>
    <dgm:cxn modelId="{150082A0-5296-4640-BEA3-064C2015C5A9}" srcId="{4688BE5B-A19F-DD4A-A339-20F2FD6ADCCD}" destId="{D6DFF90D-930F-CB42-B6B4-D6462003D9E4}" srcOrd="2" destOrd="0" parTransId="{489100DF-B768-6A48-A3E8-1BD6B65FC8DA}" sibTransId="{8AD7F272-876C-CB40-BF46-053A42F3FE28}"/>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126082DE-8E2D-204A-ADA1-EC8DBCBCE322}" type="presParOf" srcId="{15F03CBD-1BEC-4647-B56A-8F49395E2103}" destId="{90EDB6CE-7FBE-D540-A35A-87584BD4CE5E}" srcOrd="2" destOrd="0" presId="urn:microsoft.com/office/officeart/2005/8/layout/vList2"/>
    <dgm:cxn modelId="{377F9C36-7FD9-8B4A-8B6F-B32F39FDF186}" type="presParOf" srcId="{15F03CBD-1BEC-4647-B56A-8F49395E2103}" destId="{28F6F592-0E63-6F4B-8DB8-AB28AC08CEAA}" srcOrd="3" destOrd="0" presId="urn:microsoft.com/office/officeart/2005/8/layout/vList2"/>
    <dgm:cxn modelId="{2B017698-01D0-5E45-8714-C4D3B679572D}" type="presParOf" srcId="{15F03CBD-1BEC-4647-B56A-8F49395E2103}" destId="{7F299303-A900-7B45-A66D-AC9D3C85ADE3}" srcOrd="4" destOrd="0" presId="urn:microsoft.com/office/officeart/2005/8/layout/vList2"/>
    <dgm:cxn modelId="{6895A88B-2872-3746-836D-57C3DD36FC33}" type="presParOf" srcId="{15F03CBD-1BEC-4647-B56A-8F49395E2103}" destId="{36ED11CA-3985-EB40-9C94-BBC63CB58BAC}" srcOrd="5" destOrd="0" presId="urn:microsoft.com/office/officeart/2005/8/layout/vList2"/>
    <dgm:cxn modelId="{499D311A-15C9-AF4E-839C-016A31441F80}" type="presParOf" srcId="{15F03CBD-1BEC-4647-B56A-8F49395E2103}" destId="{F118DD3B-805F-EA4D-8320-E1962D89215E}" srcOrd="6" destOrd="0" presId="urn:microsoft.com/office/officeart/2005/8/layout/vList2"/>
    <dgm:cxn modelId="{552E2E4F-A3A7-D241-955D-095F3D18E9DD}" type="presParOf" srcId="{15F03CBD-1BEC-4647-B56A-8F49395E2103}" destId="{B8F53995-E856-7646-BF96-3A9DFAC28F06}" srcOrd="7" destOrd="0" presId="urn:microsoft.com/office/officeart/2005/8/layout/vList2"/>
    <dgm:cxn modelId="{2477ADDB-570F-0F44-8F22-D81DA6E5F0B3}" type="presParOf" srcId="{15F03CBD-1BEC-4647-B56A-8F49395E2103}" destId="{4BBC1648-46CF-2B4B-B056-1A9D2E3F7F1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b="0" u="none" dirty="0">
              <a:solidFill>
                <a:schemeClr val="tx1"/>
              </a:solidFill>
              <a:latin typeface="Tahoma" panose="020B0604030504040204" pitchFamily="34" charset="0"/>
              <a:ea typeface="Tahoma" panose="020B0604030504040204" pitchFamily="34" charset="0"/>
              <a:cs typeface="Tahoma" panose="020B0604030504040204" pitchFamily="34" charset="0"/>
            </a:rPr>
            <a:t>Write quickly</a:t>
          </a:r>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tx1">
            <a:lumMod val="65000"/>
            <a:lumOff val="35000"/>
          </a:schemeClr>
        </a:solidFill>
      </dgm:spPr>
      <dgm:t>
        <a:bodyPr/>
        <a:lstStyle/>
        <a:p>
          <a:pPr>
            <a:buFont typeface="Times New Roman" panose="02020603050405020304" pitchFamily="18" charset="0"/>
            <a:buChar char="•"/>
          </a:pPr>
          <a:r>
            <a:rPr lang="en-US" sz="2800" u="none" dirty="0">
              <a:solidFill>
                <a:schemeClr val="bg1"/>
              </a:solidFill>
              <a:latin typeface="Tahoma" panose="020B0604030504040204" pitchFamily="34" charset="0"/>
              <a:ea typeface="Tahoma" panose="020B0604030504040204" pitchFamily="34" charset="0"/>
              <a:cs typeface="Tahoma" panose="020B0604030504040204" pitchFamily="34" charset="0"/>
            </a:rPr>
            <a:t>Draft early to leave time for revising</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Focus on purpose, ideas, substance</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836B38CB-F585-3A47-8F6E-76D5A4DEEEE5}">
      <dgm:prSet custT="1"/>
      <dgm:spPr>
        <a:solidFill>
          <a:schemeClr val="tx1">
            <a:lumMod val="65000"/>
            <a:lumOff val="35000"/>
          </a:schemeClr>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Feel free to use bullet points or other shortcuts</a:t>
          </a:r>
        </a:p>
      </dgm:t>
    </dgm:pt>
    <dgm:pt modelId="{C633B38A-06F3-1647-95AA-8C4F328E794B}" type="parTrans" cxnId="{31FCBEB4-5F73-4749-9CD9-E9249200A1F8}">
      <dgm:prSet/>
      <dgm:spPr/>
      <dgm:t>
        <a:bodyPr/>
        <a:lstStyle/>
        <a:p>
          <a:endParaRPr lang="en-US"/>
        </a:p>
      </dgm:t>
    </dgm:pt>
    <dgm:pt modelId="{57C22A5B-75AE-A545-9700-054725330838}" type="sibTrans" cxnId="{31FCBEB4-5F73-4749-9CD9-E9249200A1F8}">
      <dgm:prSet/>
      <dgm:spPr/>
      <dgm:t>
        <a:bodyPr/>
        <a:lstStyle/>
        <a:p>
          <a:endParaRPr lang="en-US"/>
        </a:p>
      </dgm:t>
    </dgm:pt>
    <dgm:pt modelId="{3625BA9B-F827-424F-A8BF-E0BB49BDC81F}">
      <dgm:prSet custT="1"/>
      <dgm:spPr>
        <a:solidFill>
          <a:schemeClr val="bg1">
            <a:lumMod val="75000"/>
          </a:schemeClr>
        </a:solidFill>
      </dgm:spPr>
      <dgm: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Leave notes to yourself in the text/comments</a:t>
          </a:r>
        </a:p>
      </dgm:t>
    </dgm:pt>
    <dgm:pt modelId="{F2B9522B-4B70-4E2E-B546-0796E89D21D8}" type="parTrans" cxnId="{A862B144-5724-4EF3-9F38-39F4DA0F7714}">
      <dgm:prSet/>
      <dgm:spPr/>
      <dgm:t>
        <a:bodyPr/>
        <a:lstStyle/>
        <a:p>
          <a:endParaRPr lang="en-US"/>
        </a:p>
      </dgm:t>
    </dgm:pt>
    <dgm:pt modelId="{36CA33AE-A57D-419F-833B-59EB41530D4A}" type="sibTrans" cxnId="{A862B144-5724-4EF3-9F38-39F4DA0F7714}">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dgm:presLayoutVars>
          <dgm:chMax val="0"/>
          <dgm:bulletEnabled val="1"/>
        </dgm:presLayoutVars>
      </dgm:prSet>
      <dgm:spPr/>
    </dgm:pt>
    <dgm:pt modelId="{0C52158C-D067-024C-B8AE-A513747C5446}" type="pres">
      <dgm:prSet presAssocID="{108082ED-D9BB-1744-AB26-03469C29A9C7}" presName="spacer" presStyleCnt="0"/>
      <dgm:spPr/>
    </dgm:pt>
    <dgm:pt modelId="{7F299303-A900-7B45-A66D-AC9D3C85ADE3}" type="pres">
      <dgm:prSet presAssocID="{D6DFF90D-930F-CB42-B6B4-D6462003D9E4}" presName="parentText" presStyleLbl="node1" presStyleIdx="1"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2" presStyleCnt="5">
        <dgm:presLayoutVars>
          <dgm:chMax val="0"/>
          <dgm:bulletEnabled val="1"/>
        </dgm:presLayoutVars>
      </dgm:prSet>
      <dgm:spPr/>
    </dgm:pt>
    <dgm:pt modelId="{98EB40D4-FE1B-9F40-9D10-F589DC20DBFB}" type="pres">
      <dgm:prSet presAssocID="{01129ABF-A508-944C-9069-11BEF33E8D42}" presName="spacer" presStyleCnt="0"/>
      <dgm:spPr/>
    </dgm:pt>
    <dgm:pt modelId="{DB6EBAF4-73CD-9847-A6FA-D5FB9E1CE38F}" type="pres">
      <dgm:prSet presAssocID="{836B38CB-F585-3A47-8F6E-76D5A4DEEEE5}" presName="parentText" presStyleLbl="node1" presStyleIdx="3" presStyleCnt="5">
        <dgm:presLayoutVars>
          <dgm:chMax val="0"/>
          <dgm:bulletEnabled val="1"/>
        </dgm:presLayoutVars>
      </dgm:prSet>
      <dgm:spPr/>
    </dgm:pt>
    <dgm:pt modelId="{430CA409-09B8-448B-9930-6D9C96D77144}" type="pres">
      <dgm:prSet presAssocID="{57C22A5B-75AE-A545-9700-054725330838}" presName="spacer" presStyleCnt="0"/>
      <dgm:spPr/>
    </dgm:pt>
    <dgm:pt modelId="{D5A43BD2-29BF-443D-B544-3FC52F879674}" type="pres">
      <dgm:prSet presAssocID="{3625BA9B-F827-424F-A8BF-E0BB49BDC81F}" presName="parentText" presStyleLbl="node1" presStyleIdx="4" presStyleCnt="5">
        <dgm:presLayoutVars>
          <dgm:chMax val="0"/>
          <dgm:bulletEnabled val="1"/>
        </dgm:presLayoutVars>
      </dgm:prSet>
      <dgm:spPr/>
    </dgm:pt>
  </dgm:ptLst>
  <dgm:cxnLst>
    <dgm:cxn modelId="{A862B144-5724-4EF3-9F38-39F4DA0F7714}" srcId="{4688BE5B-A19F-DD4A-A339-20F2FD6ADCCD}" destId="{3625BA9B-F827-424F-A8BF-E0BB49BDC81F}" srcOrd="4" destOrd="0" parTransId="{F2B9522B-4B70-4E2E-B546-0796E89D21D8}" sibTransId="{36CA33AE-A57D-419F-833B-59EB41530D4A}"/>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F6102251-0474-0544-BD74-679BE0B3AB97}" srcId="{4688BE5B-A19F-DD4A-A339-20F2FD6ADCCD}" destId="{3557CDC5-2D80-8A48-B835-442F1764E748}" srcOrd="2" destOrd="0" parTransId="{39339AB7-C32B-1845-87CA-807A14122D04}" sibTransId="{01129ABF-A508-944C-9069-11BEF33E8D42}"/>
    <dgm:cxn modelId="{F4825E6A-7AAD-463F-9DD8-ADBADABDEAD3}" type="presOf" srcId="{3625BA9B-F827-424F-A8BF-E0BB49BDC81F}" destId="{D5A43BD2-29BF-443D-B544-3FC52F879674}" srcOrd="0" destOrd="0" presId="urn:microsoft.com/office/officeart/2005/8/layout/vList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150082A0-5296-4640-BEA3-064C2015C5A9}" srcId="{4688BE5B-A19F-DD4A-A339-20F2FD6ADCCD}" destId="{D6DFF90D-930F-CB42-B6B4-D6462003D9E4}" srcOrd="1" destOrd="0" parTransId="{489100DF-B768-6A48-A3E8-1BD6B65FC8DA}" sibTransId="{8AD7F272-876C-CB40-BF46-053A42F3FE28}"/>
    <dgm:cxn modelId="{31FCBEB4-5F73-4749-9CD9-E9249200A1F8}" srcId="{4688BE5B-A19F-DD4A-A339-20F2FD6ADCCD}" destId="{836B38CB-F585-3A47-8F6E-76D5A4DEEEE5}" srcOrd="3" destOrd="0" parTransId="{C633B38A-06F3-1647-95AA-8C4F328E794B}" sibTransId="{57C22A5B-75AE-A545-9700-054725330838}"/>
    <dgm:cxn modelId="{B5A456D6-26AB-2141-940B-547675385AFC}" type="presOf" srcId="{836B38CB-F585-3A47-8F6E-76D5A4DEEEE5}" destId="{DB6EBAF4-73CD-9847-A6FA-D5FB9E1CE38F}" srcOrd="0" destOrd="0" presId="urn:microsoft.com/office/officeart/2005/8/layout/vList2"/>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2B017698-01D0-5E45-8714-C4D3B679572D}" type="presParOf" srcId="{15F03CBD-1BEC-4647-B56A-8F49395E2103}" destId="{7F299303-A900-7B45-A66D-AC9D3C85ADE3}" srcOrd="2" destOrd="0" presId="urn:microsoft.com/office/officeart/2005/8/layout/vList2"/>
    <dgm:cxn modelId="{6895A88B-2872-3746-836D-57C3DD36FC33}" type="presParOf" srcId="{15F03CBD-1BEC-4647-B56A-8F49395E2103}" destId="{36ED11CA-3985-EB40-9C94-BBC63CB58BAC}" srcOrd="3" destOrd="0" presId="urn:microsoft.com/office/officeart/2005/8/layout/vList2"/>
    <dgm:cxn modelId="{499D311A-15C9-AF4E-839C-016A31441F80}" type="presParOf" srcId="{15F03CBD-1BEC-4647-B56A-8F49395E2103}" destId="{F118DD3B-805F-EA4D-8320-E1962D89215E}" srcOrd="4" destOrd="0" presId="urn:microsoft.com/office/officeart/2005/8/layout/vList2"/>
    <dgm:cxn modelId="{EE4764AB-F040-3149-9628-918B74E5CCA0}" type="presParOf" srcId="{15F03CBD-1BEC-4647-B56A-8F49395E2103}" destId="{98EB40D4-FE1B-9F40-9D10-F589DC20DBFB}" srcOrd="5" destOrd="0" presId="urn:microsoft.com/office/officeart/2005/8/layout/vList2"/>
    <dgm:cxn modelId="{D19D096F-90AA-E64A-BF33-B75CC0B653C7}" type="presParOf" srcId="{15F03CBD-1BEC-4647-B56A-8F49395E2103}" destId="{DB6EBAF4-73CD-9847-A6FA-D5FB9E1CE38F}" srcOrd="6" destOrd="0" presId="urn:microsoft.com/office/officeart/2005/8/layout/vList2"/>
    <dgm:cxn modelId="{C6215E23-6CE5-4B71-ACCB-D2762A0E2815}" type="presParOf" srcId="{15F03CBD-1BEC-4647-B56A-8F49395E2103}" destId="{430CA409-09B8-448B-9930-6D9C96D77144}" srcOrd="7" destOrd="0" presId="urn:microsoft.com/office/officeart/2005/8/layout/vList2"/>
    <dgm:cxn modelId="{FB7B857C-9547-47CC-8B04-119830726A83}" type="presParOf" srcId="{15F03CBD-1BEC-4647-B56A-8F49395E2103}" destId="{D5A43BD2-29BF-443D-B544-3FC52F87967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Read your work aloud</a:t>
          </a: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tx1">
            <a:lumMod val="65000"/>
            <a:lumOff val="35000"/>
          </a:schemeClr>
        </a:solidFill>
      </dgm:spPr>
      <dgm:t>
        <a:bodyPr/>
        <a:lstStyle/>
        <a:p>
          <a:pPr>
            <a:buFont typeface="Times New Roman" panose="02020603050405020304" pitchFamily="18" charset="0"/>
            <a:buChar char="•"/>
          </a:pPr>
          <a:r>
            <a:rPr lang="en-US" sz="2800" u="none" dirty="0">
              <a:solidFill>
                <a:schemeClr val="bg1"/>
              </a:solidFill>
              <a:latin typeface="Tahoma" panose="020B0604030504040204" pitchFamily="34" charset="0"/>
              <a:ea typeface="Tahoma" panose="020B0604030504040204" pitchFamily="34" charset="0"/>
              <a:cs typeface="Tahoma" panose="020B0604030504040204" pitchFamily="34" charset="0"/>
            </a:rPr>
            <a:t>Fix obvious problems first</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bg1">
            <a:lumMod val="75000"/>
          </a:schemeClr>
        </a:solidFill>
      </dgm:spPr>
      <dgm:t>
        <a:bodyPr/>
        <a:lstStyle/>
        <a:p>
          <a:pPr>
            <a:buFont typeface="Times New Roman" panose="02020603050405020304" pitchFamily="18" charset="0"/>
            <a:buChar char="•"/>
          </a:pPr>
          <a: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Be prepared to rewrite if a quick fix doesn’t work</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836B38CB-F585-3A47-8F6E-76D5A4DEEEE5}">
      <dgm:prSet custT="1"/>
      <dgm:spPr>
        <a:solidFill>
          <a:schemeClr val="tx1">
            <a:lumMod val="65000"/>
            <a:lumOff val="35000"/>
          </a:schemeClr>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Be brutally honest and utterly merciless</a:t>
          </a:r>
        </a:p>
      </dgm:t>
    </dgm:pt>
    <dgm:pt modelId="{C633B38A-06F3-1647-95AA-8C4F328E794B}" type="parTrans" cxnId="{31FCBEB4-5F73-4749-9CD9-E9249200A1F8}">
      <dgm:prSet/>
      <dgm:spPr/>
      <dgm:t>
        <a:bodyPr/>
        <a:lstStyle/>
        <a:p>
          <a:endParaRPr lang="en-US"/>
        </a:p>
      </dgm:t>
    </dgm:pt>
    <dgm:pt modelId="{57C22A5B-75AE-A545-9700-054725330838}" type="sibTrans" cxnId="{31FCBEB4-5F73-4749-9CD9-E9249200A1F8}">
      <dgm:prSet/>
      <dgm:spPr/>
      <dgm:t>
        <a:bodyPr/>
        <a:lstStyle/>
        <a:p>
          <a:endParaRPr lang="en-US"/>
        </a:p>
      </dgm:t>
    </dgm:pt>
    <dgm:pt modelId="{8880CC68-5AC7-F14A-8C9F-77E8E4D65659}">
      <dgm:prSet custT="1"/>
      <dgm:spPr>
        <a:solidFill>
          <a:schemeClr val="bg1">
            <a:lumMod val="75000"/>
          </a:schemeClr>
        </a:solidFill>
      </dgm:spPr>
      <dgm: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Ask someone else to review your work</a:t>
          </a:r>
        </a:p>
      </dgm:t>
    </dgm:pt>
    <dgm:pt modelId="{3A627001-F0DF-744A-BABF-390C4EFBB2A6}" type="parTrans" cxnId="{D21BC9ED-74C6-DD43-A54D-CBD77AE156EE}">
      <dgm:prSet/>
      <dgm:spPr/>
      <dgm:t>
        <a:bodyPr/>
        <a:lstStyle/>
        <a:p>
          <a:endParaRPr lang="en-US"/>
        </a:p>
      </dgm:t>
    </dgm:pt>
    <dgm:pt modelId="{B9E44D08-4F9A-DD4D-AF27-9D2C63B49706}" type="sibTrans" cxnId="{D21BC9ED-74C6-DD43-A54D-CBD77AE156EE}">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custLinFactNeighborY="493">
        <dgm:presLayoutVars>
          <dgm:chMax val="0"/>
          <dgm:bulletEnabled val="1"/>
        </dgm:presLayoutVars>
      </dgm:prSet>
      <dgm:spPr/>
    </dgm:pt>
    <dgm:pt modelId="{0C52158C-D067-024C-B8AE-A513747C5446}" type="pres">
      <dgm:prSet presAssocID="{108082ED-D9BB-1744-AB26-03469C29A9C7}" presName="spacer" presStyleCnt="0"/>
      <dgm:spPr/>
    </dgm:pt>
    <dgm:pt modelId="{7F299303-A900-7B45-A66D-AC9D3C85ADE3}" type="pres">
      <dgm:prSet presAssocID="{D6DFF90D-930F-CB42-B6B4-D6462003D9E4}" presName="parentText" presStyleLbl="node1" presStyleIdx="1"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2" presStyleCnt="5">
        <dgm:presLayoutVars>
          <dgm:chMax val="0"/>
          <dgm:bulletEnabled val="1"/>
        </dgm:presLayoutVars>
      </dgm:prSet>
      <dgm:spPr/>
    </dgm:pt>
    <dgm:pt modelId="{98EB40D4-FE1B-9F40-9D10-F589DC20DBFB}" type="pres">
      <dgm:prSet presAssocID="{01129ABF-A508-944C-9069-11BEF33E8D42}" presName="spacer" presStyleCnt="0"/>
      <dgm:spPr/>
    </dgm:pt>
    <dgm:pt modelId="{DB6EBAF4-73CD-9847-A6FA-D5FB9E1CE38F}" type="pres">
      <dgm:prSet presAssocID="{836B38CB-F585-3A47-8F6E-76D5A4DEEEE5}" presName="parentText" presStyleLbl="node1" presStyleIdx="3" presStyleCnt="5">
        <dgm:presLayoutVars>
          <dgm:chMax val="0"/>
          <dgm:bulletEnabled val="1"/>
        </dgm:presLayoutVars>
      </dgm:prSet>
      <dgm:spPr/>
    </dgm:pt>
    <dgm:pt modelId="{6A679FCC-EB61-9E45-A329-6F2F705C5599}" type="pres">
      <dgm:prSet presAssocID="{57C22A5B-75AE-A545-9700-054725330838}" presName="spacer" presStyleCnt="0"/>
      <dgm:spPr/>
    </dgm:pt>
    <dgm:pt modelId="{4298499A-D4AD-C54F-86A8-25C4DAE493D1}" type="pres">
      <dgm:prSet presAssocID="{8880CC68-5AC7-F14A-8C9F-77E8E4D65659}" presName="parentText" presStyleLbl="node1" presStyleIdx="4" presStyleCnt="5">
        <dgm:presLayoutVars>
          <dgm:chMax val="0"/>
          <dgm:bulletEnabled val="1"/>
        </dgm:presLayoutVars>
      </dgm:prSet>
      <dgm:spPr/>
    </dgm:pt>
  </dgm:ptLst>
  <dgm:cxnLst>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F6102251-0474-0544-BD74-679BE0B3AB97}" srcId="{4688BE5B-A19F-DD4A-A339-20F2FD6ADCCD}" destId="{3557CDC5-2D80-8A48-B835-442F1764E748}" srcOrd="2" destOrd="0" parTransId="{39339AB7-C32B-1845-87CA-807A14122D04}" sibTransId="{01129ABF-A508-944C-9069-11BEF33E8D4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150082A0-5296-4640-BEA3-064C2015C5A9}" srcId="{4688BE5B-A19F-DD4A-A339-20F2FD6ADCCD}" destId="{D6DFF90D-930F-CB42-B6B4-D6462003D9E4}" srcOrd="1" destOrd="0" parTransId="{489100DF-B768-6A48-A3E8-1BD6B65FC8DA}" sibTransId="{8AD7F272-876C-CB40-BF46-053A42F3FE28}"/>
    <dgm:cxn modelId="{31FCBEB4-5F73-4749-9CD9-E9249200A1F8}" srcId="{4688BE5B-A19F-DD4A-A339-20F2FD6ADCCD}" destId="{836B38CB-F585-3A47-8F6E-76D5A4DEEEE5}" srcOrd="3" destOrd="0" parTransId="{C633B38A-06F3-1647-95AA-8C4F328E794B}" sibTransId="{57C22A5B-75AE-A545-9700-054725330838}"/>
    <dgm:cxn modelId="{24CE48D3-BA55-434B-9708-FCCC46968EBB}" type="presOf" srcId="{8880CC68-5AC7-F14A-8C9F-77E8E4D65659}" destId="{4298499A-D4AD-C54F-86A8-25C4DAE493D1}" srcOrd="0" destOrd="0" presId="urn:microsoft.com/office/officeart/2005/8/layout/vList2"/>
    <dgm:cxn modelId="{B5A456D6-26AB-2141-940B-547675385AFC}" type="presOf" srcId="{836B38CB-F585-3A47-8F6E-76D5A4DEEEE5}" destId="{DB6EBAF4-73CD-9847-A6FA-D5FB9E1CE38F}" srcOrd="0" destOrd="0" presId="urn:microsoft.com/office/officeart/2005/8/layout/vList2"/>
    <dgm:cxn modelId="{D21BC9ED-74C6-DD43-A54D-CBD77AE156EE}" srcId="{4688BE5B-A19F-DD4A-A339-20F2FD6ADCCD}" destId="{8880CC68-5AC7-F14A-8C9F-77E8E4D65659}" srcOrd="4" destOrd="0" parTransId="{3A627001-F0DF-744A-BABF-390C4EFBB2A6}" sibTransId="{B9E44D08-4F9A-DD4D-AF27-9D2C63B49706}"/>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2B017698-01D0-5E45-8714-C4D3B679572D}" type="presParOf" srcId="{15F03CBD-1BEC-4647-B56A-8F49395E2103}" destId="{7F299303-A900-7B45-A66D-AC9D3C85ADE3}" srcOrd="2" destOrd="0" presId="urn:microsoft.com/office/officeart/2005/8/layout/vList2"/>
    <dgm:cxn modelId="{6895A88B-2872-3746-836D-57C3DD36FC33}" type="presParOf" srcId="{15F03CBD-1BEC-4647-B56A-8F49395E2103}" destId="{36ED11CA-3985-EB40-9C94-BBC63CB58BAC}" srcOrd="3" destOrd="0" presId="urn:microsoft.com/office/officeart/2005/8/layout/vList2"/>
    <dgm:cxn modelId="{499D311A-15C9-AF4E-839C-016A31441F80}" type="presParOf" srcId="{15F03CBD-1BEC-4647-B56A-8F49395E2103}" destId="{F118DD3B-805F-EA4D-8320-E1962D89215E}" srcOrd="4" destOrd="0" presId="urn:microsoft.com/office/officeart/2005/8/layout/vList2"/>
    <dgm:cxn modelId="{EE4764AB-F040-3149-9628-918B74E5CCA0}" type="presParOf" srcId="{15F03CBD-1BEC-4647-B56A-8F49395E2103}" destId="{98EB40D4-FE1B-9F40-9D10-F589DC20DBFB}" srcOrd="5" destOrd="0" presId="urn:microsoft.com/office/officeart/2005/8/layout/vList2"/>
    <dgm:cxn modelId="{D19D096F-90AA-E64A-BF33-B75CC0B653C7}" type="presParOf" srcId="{15F03CBD-1BEC-4647-B56A-8F49395E2103}" destId="{DB6EBAF4-73CD-9847-A6FA-D5FB9E1CE38F}" srcOrd="6" destOrd="0" presId="urn:microsoft.com/office/officeart/2005/8/layout/vList2"/>
    <dgm:cxn modelId="{80067827-97BF-9446-9C9F-7F17653CB92F}" type="presParOf" srcId="{15F03CBD-1BEC-4647-B56A-8F49395E2103}" destId="{6A679FCC-EB61-9E45-A329-6F2F705C5599}" srcOrd="7" destOrd="0" presId="urn:microsoft.com/office/officeart/2005/8/layout/vList2"/>
    <dgm:cxn modelId="{57B1D2F1-3B54-D34B-A69B-32A5FB0EFC41}" type="presParOf" srcId="{15F03CBD-1BEC-4647-B56A-8F49395E2103}" destId="{4298499A-D4AD-C54F-86A8-25C4DAE493D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D4F639-FBD9-4F41-8CFD-20BCD0F7A799}"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3553A739-70D6-3343-A58F-4380B854F561}">
      <dgm:prSet/>
      <dgm:spPr>
        <a:solidFill>
          <a:srgbClr val="00577D"/>
        </a:solidFill>
      </dgm:spPr>
      <dgm:t>
        <a:bodyPr/>
        <a:lstStyle/>
        <a:p>
          <a:pPr rtl="0"/>
          <a:r>
            <a:rPr lang="en-US" dirty="0"/>
            <a:t>Focus on what will persuade your audience</a:t>
          </a:r>
        </a:p>
      </dgm:t>
    </dgm:pt>
    <dgm:pt modelId="{4AC3B197-5084-2D43-9D58-DE3089C24BD3}" type="parTrans" cxnId="{97F846A3-2340-CB46-BB3F-FBC05070DDB8}">
      <dgm:prSet/>
      <dgm:spPr/>
      <dgm:t>
        <a:bodyPr/>
        <a:lstStyle/>
        <a:p>
          <a:endParaRPr lang="en-US"/>
        </a:p>
      </dgm:t>
    </dgm:pt>
    <dgm:pt modelId="{730949E7-3BF5-5E42-99D2-1F9B87DEB949}" type="sibTrans" cxnId="{97F846A3-2340-CB46-BB3F-FBC05070DDB8}">
      <dgm:prSet/>
      <dgm:spPr/>
      <dgm:t>
        <a:bodyPr/>
        <a:lstStyle/>
        <a:p>
          <a:endParaRPr lang="en-US"/>
        </a:p>
      </dgm:t>
    </dgm:pt>
    <dgm:pt modelId="{75684700-4DB6-BE47-ADE4-701ED2A2659F}">
      <dgm:prSet/>
      <dgm:spPr>
        <a:solidFill>
          <a:schemeClr val="bg1">
            <a:lumMod val="75000"/>
          </a:schemeClr>
        </a:solidFill>
      </dgm:spPr>
      <dgm:t>
        <a:bodyPr/>
        <a:lstStyle/>
        <a:p>
          <a:pPr rtl="0"/>
          <a:r>
            <a:rPr lang="en-US" dirty="0">
              <a:solidFill>
                <a:schemeClr val="tx1"/>
              </a:solidFill>
            </a:rPr>
            <a:t>Show how each section supports your purpose</a:t>
          </a:r>
        </a:p>
      </dgm:t>
    </dgm:pt>
    <dgm:pt modelId="{EEFCCF35-4603-444D-86A0-C6BCC507F00A}" type="parTrans" cxnId="{9EF5A6E2-21E7-2745-8724-EC6F32E0B926}">
      <dgm:prSet/>
      <dgm:spPr/>
      <dgm:t>
        <a:bodyPr/>
        <a:lstStyle/>
        <a:p>
          <a:endParaRPr lang="en-US"/>
        </a:p>
      </dgm:t>
    </dgm:pt>
    <dgm:pt modelId="{2FF2A763-1D79-AA47-9484-38DC77EC81AB}" type="sibTrans" cxnId="{9EF5A6E2-21E7-2745-8724-EC6F32E0B926}">
      <dgm:prSet/>
      <dgm:spPr/>
      <dgm:t>
        <a:bodyPr/>
        <a:lstStyle/>
        <a:p>
          <a:endParaRPr lang="en-US"/>
        </a:p>
      </dgm:t>
    </dgm:pt>
    <dgm:pt modelId="{994BB990-65AD-9640-A9D0-5E2562EC79A7}">
      <dgm:prSet/>
      <dgm:spPr>
        <a:solidFill>
          <a:srgbClr val="00577D"/>
        </a:solidFill>
      </dgm:spPr>
      <dgm:t>
        <a:bodyPr/>
        <a:lstStyle/>
        <a:p>
          <a:pPr rtl="0"/>
          <a:r>
            <a:rPr lang="en-US" dirty="0"/>
            <a:t>Avoid an info dump by removing extra details </a:t>
          </a:r>
        </a:p>
      </dgm:t>
    </dgm:pt>
    <dgm:pt modelId="{79483C1D-239C-2249-9CBA-647BDEC8CF54}" type="parTrans" cxnId="{483AA83B-CE4B-C04D-B6C8-F5FAC82994F0}">
      <dgm:prSet/>
      <dgm:spPr/>
      <dgm:t>
        <a:bodyPr/>
        <a:lstStyle/>
        <a:p>
          <a:endParaRPr lang="en-US"/>
        </a:p>
      </dgm:t>
    </dgm:pt>
    <dgm:pt modelId="{EBFDAEC0-4151-1341-809D-4B8CAE3B4E96}" type="sibTrans" cxnId="{483AA83B-CE4B-C04D-B6C8-F5FAC82994F0}">
      <dgm:prSet/>
      <dgm:spPr/>
      <dgm:t>
        <a:bodyPr/>
        <a:lstStyle/>
        <a:p>
          <a:endParaRPr lang="en-US"/>
        </a:p>
      </dgm:t>
    </dgm:pt>
    <dgm:pt modelId="{DD4B477E-2424-524E-9DC2-C31C20318207}">
      <dgm:prSet/>
      <dgm:spPr>
        <a:solidFill>
          <a:schemeClr val="bg1">
            <a:lumMod val="75000"/>
          </a:schemeClr>
        </a:solidFill>
      </dgm:spPr>
      <dgm:t>
        <a:bodyPr/>
        <a:lstStyle/>
        <a:p>
          <a:pPr rtl="0"/>
          <a:r>
            <a:rPr lang="en-US" dirty="0">
              <a:solidFill>
                <a:schemeClr val="tx1"/>
              </a:solidFill>
            </a:rPr>
            <a:t>Provide only the essential evidence/details/analysis</a:t>
          </a:r>
        </a:p>
      </dgm:t>
    </dgm:pt>
    <dgm:pt modelId="{6407BF00-2BA7-5E43-B0CF-66D0AD4806AF}" type="sibTrans" cxnId="{C49ED9CC-BE97-314C-8C19-004F4DAD4044}">
      <dgm:prSet/>
      <dgm:spPr/>
      <dgm:t>
        <a:bodyPr/>
        <a:lstStyle/>
        <a:p>
          <a:endParaRPr lang="en-US"/>
        </a:p>
      </dgm:t>
    </dgm:pt>
    <dgm:pt modelId="{944EF2F9-3B59-D74C-86FA-77F4097CAE36}" type="parTrans" cxnId="{C49ED9CC-BE97-314C-8C19-004F4DAD4044}">
      <dgm:prSet/>
      <dgm:spPr/>
      <dgm:t>
        <a:bodyPr/>
        <a:lstStyle/>
        <a:p>
          <a:endParaRPr lang="en-US"/>
        </a:p>
      </dgm:t>
    </dgm:pt>
    <dgm:pt modelId="{8BB071B0-F0E7-1E4B-820A-C40A7B4F671C}" type="pres">
      <dgm:prSet presAssocID="{6BD4F639-FBD9-4F41-8CFD-20BCD0F7A799}" presName="linear" presStyleCnt="0">
        <dgm:presLayoutVars>
          <dgm:animLvl val="lvl"/>
          <dgm:resizeHandles val="exact"/>
        </dgm:presLayoutVars>
      </dgm:prSet>
      <dgm:spPr/>
    </dgm:pt>
    <dgm:pt modelId="{ED9FF2F4-7968-E440-8E05-18D4E2D9AE81}" type="pres">
      <dgm:prSet presAssocID="{3553A739-70D6-3343-A58F-4380B854F561}" presName="parentText" presStyleLbl="node1" presStyleIdx="0" presStyleCnt="4">
        <dgm:presLayoutVars>
          <dgm:chMax val="0"/>
          <dgm:bulletEnabled val="1"/>
        </dgm:presLayoutVars>
      </dgm:prSet>
      <dgm:spPr/>
    </dgm:pt>
    <dgm:pt modelId="{242BB775-2813-F341-AC62-59AAC283DE8B}" type="pres">
      <dgm:prSet presAssocID="{730949E7-3BF5-5E42-99D2-1F9B87DEB949}" presName="spacer" presStyleCnt="0"/>
      <dgm:spPr/>
    </dgm:pt>
    <dgm:pt modelId="{BF41B951-5325-EB42-9B58-1F3053856F9A}" type="pres">
      <dgm:prSet presAssocID="{DD4B477E-2424-524E-9DC2-C31C20318207}" presName="parentText" presStyleLbl="node1" presStyleIdx="1" presStyleCnt="4">
        <dgm:presLayoutVars>
          <dgm:chMax val="0"/>
          <dgm:bulletEnabled val="1"/>
        </dgm:presLayoutVars>
      </dgm:prSet>
      <dgm:spPr/>
    </dgm:pt>
    <dgm:pt modelId="{362EC4B4-6EB7-7E44-AC24-D003D7E952FE}" type="pres">
      <dgm:prSet presAssocID="{6407BF00-2BA7-5E43-B0CF-66D0AD4806AF}" presName="spacer" presStyleCnt="0"/>
      <dgm:spPr/>
    </dgm:pt>
    <dgm:pt modelId="{A07B3C4C-FB39-6743-AF4A-DDD094FA6AD7}" type="pres">
      <dgm:prSet presAssocID="{994BB990-65AD-9640-A9D0-5E2562EC79A7}" presName="parentText" presStyleLbl="node1" presStyleIdx="2" presStyleCnt="4">
        <dgm:presLayoutVars>
          <dgm:chMax val="0"/>
          <dgm:bulletEnabled val="1"/>
        </dgm:presLayoutVars>
      </dgm:prSet>
      <dgm:spPr/>
    </dgm:pt>
    <dgm:pt modelId="{093F9023-29FF-FB41-9FA7-F8C0A27636D0}" type="pres">
      <dgm:prSet presAssocID="{EBFDAEC0-4151-1341-809D-4B8CAE3B4E96}" presName="spacer" presStyleCnt="0"/>
      <dgm:spPr/>
    </dgm:pt>
    <dgm:pt modelId="{A7D3A469-E9D6-AE48-88A8-40FB605BC5E7}" type="pres">
      <dgm:prSet presAssocID="{75684700-4DB6-BE47-ADE4-701ED2A2659F}" presName="parentText" presStyleLbl="node1" presStyleIdx="3" presStyleCnt="4">
        <dgm:presLayoutVars>
          <dgm:chMax val="0"/>
          <dgm:bulletEnabled val="1"/>
        </dgm:presLayoutVars>
      </dgm:prSet>
      <dgm:spPr/>
    </dgm:pt>
  </dgm:ptLst>
  <dgm:cxnLst>
    <dgm:cxn modelId="{5F590901-0428-974C-9507-59293E780774}" type="presOf" srcId="{DD4B477E-2424-524E-9DC2-C31C20318207}" destId="{BF41B951-5325-EB42-9B58-1F3053856F9A}" srcOrd="0" destOrd="0" presId="urn:microsoft.com/office/officeart/2005/8/layout/vList2"/>
    <dgm:cxn modelId="{E6177523-DDE7-7045-9895-02481CDC3B58}" type="presOf" srcId="{75684700-4DB6-BE47-ADE4-701ED2A2659F}" destId="{A7D3A469-E9D6-AE48-88A8-40FB605BC5E7}" srcOrd="0" destOrd="0" presId="urn:microsoft.com/office/officeart/2005/8/layout/vList2"/>
    <dgm:cxn modelId="{B5BBCB30-69AE-4041-80ED-25DDFEBDD48E}" type="presOf" srcId="{3553A739-70D6-3343-A58F-4380B854F561}" destId="{ED9FF2F4-7968-E440-8E05-18D4E2D9AE81}" srcOrd="0" destOrd="0" presId="urn:microsoft.com/office/officeart/2005/8/layout/vList2"/>
    <dgm:cxn modelId="{483AA83B-CE4B-C04D-B6C8-F5FAC82994F0}" srcId="{6BD4F639-FBD9-4F41-8CFD-20BCD0F7A799}" destId="{994BB990-65AD-9640-A9D0-5E2562EC79A7}" srcOrd="2" destOrd="0" parTransId="{79483C1D-239C-2249-9CBA-647BDEC8CF54}" sibTransId="{EBFDAEC0-4151-1341-809D-4B8CAE3B4E96}"/>
    <dgm:cxn modelId="{97F846A3-2340-CB46-BB3F-FBC05070DDB8}" srcId="{6BD4F639-FBD9-4F41-8CFD-20BCD0F7A799}" destId="{3553A739-70D6-3343-A58F-4380B854F561}" srcOrd="0" destOrd="0" parTransId="{4AC3B197-5084-2D43-9D58-DE3089C24BD3}" sibTransId="{730949E7-3BF5-5E42-99D2-1F9B87DEB949}"/>
    <dgm:cxn modelId="{08FA6BAB-66B9-2D47-AB67-C7E00C72FEE2}" type="presOf" srcId="{994BB990-65AD-9640-A9D0-5E2562EC79A7}" destId="{A07B3C4C-FB39-6743-AF4A-DDD094FA6AD7}" srcOrd="0" destOrd="0" presId="urn:microsoft.com/office/officeart/2005/8/layout/vList2"/>
    <dgm:cxn modelId="{C49ED9CC-BE97-314C-8C19-004F4DAD4044}" srcId="{6BD4F639-FBD9-4F41-8CFD-20BCD0F7A799}" destId="{DD4B477E-2424-524E-9DC2-C31C20318207}" srcOrd="1" destOrd="0" parTransId="{944EF2F9-3B59-D74C-86FA-77F4097CAE36}" sibTransId="{6407BF00-2BA7-5E43-B0CF-66D0AD4806AF}"/>
    <dgm:cxn modelId="{E7BDE2DF-25EB-CD4E-B97D-93FE9585C314}" type="presOf" srcId="{6BD4F639-FBD9-4F41-8CFD-20BCD0F7A799}" destId="{8BB071B0-F0E7-1E4B-820A-C40A7B4F671C}" srcOrd="0" destOrd="0" presId="urn:microsoft.com/office/officeart/2005/8/layout/vList2"/>
    <dgm:cxn modelId="{9EF5A6E2-21E7-2745-8724-EC6F32E0B926}" srcId="{6BD4F639-FBD9-4F41-8CFD-20BCD0F7A799}" destId="{75684700-4DB6-BE47-ADE4-701ED2A2659F}" srcOrd="3" destOrd="0" parTransId="{EEFCCF35-4603-444D-86A0-C6BCC507F00A}" sibTransId="{2FF2A763-1D79-AA47-9484-38DC77EC81AB}"/>
    <dgm:cxn modelId="{B4F71074-064B-3B48-946F-76EFD6B26534}" type="presParOf" srcId="{8BB071B0-F0E7-1E4B-820A-C40A7B4F671C}" destId="{ED9FF2F4-7968-E440-8E05-18D4E2D9AE81}" srcOrd="0" destOrd="0" presId="urn:microsoft.com/office/officeart/2005/8/layout/vList2"/>
    <dgm:cxn modelId="{281A348A-4966-8346-A82D-AD8175620A0A}" type="presParOf" srcId="{8BB071B0-F0E7-1E4B-820A-C40A7B4F671C}" destId="{242BB775-2813-F341-AC62-59AAC283DE8B}" srcOrd="1" destOrd="0" presId="urn:microsoft.com/office/officeart/2005/8/layout/vList2"/>
    <dgm:cxn modelId="{5BA733F0-6B00-8E4F-B2F2-B13832A16F0D}" type="presParOf" srcId="{8BB071B0-F0E7-1E4B-820A-C40A7B4F671C}" destId="{BF41B951-5325-EB42-9B58-1F3053856F9A}" srcOrd="2" destOrd="0" presId="urn:microsoft.com/office/officeart/2005/8/layout/vList2"/>
    <dgm:cxn modelId="{C84015BF-6239-9443-81B2-2CF357E460CD}" type="presParOf" srcId="{8BB071B0-F0E7-1E4B-820A-C40A7B4F671C}" destId="{362EC4B4-6EB7-7E44-AC24-D003D7E952FE}" srcOrd="3" destOrd="0" presId="urn:microsoft.com/office/officeart/2005/8/layout/vList2"/>
    <dgm:cxn modelId="{F6A12BF7-406C-EB48-8FED-58C28EAE73F1}" type="presParOf" srcId="{8BB071B0-F0E7-1E4B-820A-C40A7B4F671C}" destId="{A07B3C4C-FB39-6743-AF4A-DDD094FA6AD7}" srcOrd="4" destOrd="0" presId="urn:microsoft.com/office/officeart/2005/8/layout/vList2"/>
    <dgm:cxn modelId="{A175B6CF-6EE3-2447-859D-6F4C608A0EE7}" type="presParOf" srcId="{8BB071B0-F0E7-1E4B-820A-C40A7B4F671C}" destId="{093F9023-29FF-FB41-9FA7-F8C0A27636D0}" srcOrd="5" destOrd="0" presId="urn:microsoft.com/office/officeart/2005/8/layout/vList2"/>
    <dgm:cxn modelId="{ADB39426-39B1-804E-A943-597BE6570F9C}" type="presParOf" srcId="{8BB071B0-F0E7-1E4B-820A-C40A7B4F671C}" destId="{A7D3A469-E9D6-AE48-88A8-40FB605BC5E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D4F639-FBD9-4F41-8CFD-20BCD0F7A799}"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3553A739-70D6-3343-A58F-4380B854F561}">
      <dgm:prSet/>
      <dgm:spPr>
        <a:solidFill>
          <a:srgbClr val="00577D"/>
        </a:solidFill>
      </dgm:spPr>
      <dgm:t>
        <a:bodyPr/>
        <a:lstStyle/>
        <a:p>
          <a:pPr rtl="0"/>
          <a:r>
            <a:rPr lang="en-US" dirty="0"/>
            <a:t>Provide headings &amp; subheadings for each section</a:t>
          </a:r>
        </a:p>
      </dgm:t>
    </dgm:pt>
    <dgm:pt modelId="{4AC3B197-5084-2D43-9D58-DE3089C24BD3}" type="parTrans" cxnId="{97F846A3-2340-CB46-BB3F-FBC05070DDB8}">
      <dgm:prSet/>
      <dgm:spPr/>
      <dgm:t>
        <a:bodyPr/>
        <a:lstStyle/>
        <a:p>
          <a:endParaRPr lang="en-US"/>
        </a:p>
      </dgm:t>
    </dgm:pt>
    <dgm:pt modelId="{730949E7-3BF5-5E42-99D2-1F9B87DEB949}" type="sibTrans" cxnId="{97F846A3-2340-CB46-BB3F-FBC05070DDB8}">
      <dgm:prSet/>
      <dgm:spPr/>
      <dgm:t>
        <a:bodyPr/>
        <a:lstStyle/>
        <a:p>
          <a:endParaRPr lang="en-US"/>
        </a:p>
      </dgm:t>
    </dgm:pt>
    <dgm:pt modelId="{75684700-4DB6-BE47-ADE4-701ED2A2659F}">
      <dgm:prSet/>
      <dgm:spPr>
        <a:solidFill>
          <a:schemeClr val="bg1">
            <a:lumMod val="75000"/>
          </a:schemeClr>
        </a:solidFill>
      </dgm:spPr>
      <dgm:t>
        <a:bodyPr/>
        <a:lstStyle/>
        <a:p>
          <a:pPr rtl="0"/>
          <a:r>
            <a:rPr lang="en-US" dirty="0">
              <a:solidFill>
                <a:schemeClr val="tx1"/>
              </a:solidFill>
            </a:rPr>
            <a:t>Make sure all bullets are grammatically parallel</a:t>
          </a:r>
        </a:p>
      </dgm:t>
    </dgm:pt>
    <dgm:pt modelId="{EEFCCF35-4603-444D-86A0-C6BCC507F00A}" type="parTrans" cxnId="{9EF5A6E2-21E7-2745-8724-EC6F32E0B926}">
      <dgm:prSet/>
      <dgm:spPr/>
      <dgm:t>
        <a:bodyPr/>
        <a:lstStyle/>
        <a:p>
          <a:endParaRPr lang="en-US"/>
        </a:p>
      </dgm:t>
    </dgm:pt>
    <dgm:pt modelId="{2FF2A763-1D79-AA47-9484-38DC77EC81AB}" type="sibTrans" cxnId="{9EF5A6E2-21E7-2745-8724-EC6F32E0B926}">
      <dgm:prSet/>
      <dgm:spPr/>
      <dgm:t>
        <a:bodyPr/>
        <a:lstStyle/>
        <a:p>
          <a:endParaRPr lang="en-US"/>
        </a:p>
      </dgm:t>
    </dgm:pt>
    <dgm:pt modelId="{994BB990-65AD-9640-A9D0-5E2562EC79A7}">
      <dgm:prSet/>
      <dgm:spPr>
        <a:solidFill>
          <a:srgbClr val="00577D"/>
        </a:solidFill>
      </dgm:spPr>
      <dgm:t>
        <a:bodyPr/>
        <a:lstStyle/>
        <a:p>
          <a:pPr rtl="0"/>
          <a:r>
            <a:rPr lang="en-US" dirty="0"/>
            <a:t>Use bullets &amp; numbered lists to stress importance</a:t>
          </a:r>
        </a:p>
      </dgm:t>
    </dgm:pt>
    <dgm:pt modelId="{79483C1D-239C-2249-9CBA-647BDEC8CF54}" type="parTrans" cxnId="{483AA83B-CE4B-C04D-B6C8-F5FAC82994F0}">
      <dgm:prSet/>
      <dgm:spPr/>
      <dgm:t>
        <a:bodyPr/>
        <a:lstStyle/>
        <a:p>
          <a:endParaRPr lang="en-US"/>
        </a:p>
      </dgm:t>
    </dgm:pt>
    <dgm:pt modelId="{EBFDAEC0-4151-1341-809D-4B8CAE3B4E96}" type="sibTrans" cxnId="{483AA83B-CE4B-C04D-B6C8-F5FAC82994F0}">
      <dgm:prSet/>
      <dgm:spPr/>
      <dgm:t>
        <a:bodyPr/>
        <a:lstStyle/>
        <a:p>
          <a:endParaRPr lang="en-US"/>
        </a:p>
      </dgm:t>
    </dgm:pt>
    <dgm:pt modelId="{DD4B477E-2424-524E-9DC2-C31C20318207}">
      <dgm:prSet/>
      <dgm:spPr>
        <a:solidFill>
          <a:schemeClr val="bg1">
            <a:lumMod val="75000"/>
          </a:schemeClr>
        </a:solidFill>
      </dgm:spPr>
      <dgm:t>
        <a:bodyPr/>
        <a:lstStyle/>
        <a:p>
          <a:pPr rtl="0"/>
          <a:r>
            <a:rPr lang="en-US" dirty="0">
              <a:solidFill>
                <a:schemeClr val="tx1"/>
              </a:solidFill>
            </a:rPr>
            <a:t>Use larger font, bold, &amp; italics for headings</a:t>
          </a:r>
        </a:p>
      </dgm:t>
    </dgm:pt>
    <dgm:pt modelId="{6407BF00-2BA7-5E43-B0CF-66D0AD4806AF}" type="sibTrans" cxnId="{C49ED9CC-BE97-314C-8C19-004F4DAD4044}">
      <dgm:prSet/>
      <dgm:spPr/>
      <dgm:t>
        <a:bodyPr/>
        <a:lstStyle/>
        <a:p>
          <a:endParaRPr lang="en-US"/>
        </a:p>
      </dgm:t>
    </dgm:pt>
    <dgm:pt modelId="{944EF2F9-3B59-D74C-86FA-77F4097CAE36}" type="parTrans" cxnId="{C49ED9CC-BE97-314C-8C19-004F4DAD4044}">
      <dgm:prSet/>
      <dgm:spPr/>
      <dgm:t>
        <a:bodyPr/>
        <a:lstStyle/>
        <a:p>
          <a:endParaRPr lang="en-US"/>
        </a:p>
      </dgm:t>
    </dgm:pt>
    <dgm:pt modelId="{F8FE2275-9A91-E043-8CF5-409942A54C60}">
      <dgm:prSet/>
      <dgm:spPr>
        <a:solidFill>
          <a:srgbClr val="00577D"/>
        </a:solidFill>
      </dgm:spPr>
      <dgm:t>
        <a:bodyPr/>
        <a:lstStyle/>
        <a:p>
          <a:r>
            <a:rPr lang="en-US" dirty="0">
              <a:solidFill>
                <a:schemeClr val="bg1"/>
              </a:solidFill>
            </a:rPr>
            <a:t>Summarize main points for reports/long messages </a:t>
          </a:r>
        </a:p>
      </dgm:t>
    </dgm:pt>
    <dgm:pt modelId="{371DE237-E94C-E147-A82F-4C78A6BF6B9E}" type="parTrans" cxnId="{BA49AAEC-15FB-4F45-BE76-891037671881}">
      <dgm:prSet/>
      <dgm:spPr/>
      <dgm:t>
        <a:bodyPr/>
        <a:lstStyle/>
        <a:p>
          <a:endParaRPr lang="en-US"/>
        </a:p>
      </dgm:t>
    </dgm:pt>
    <dgm:pt modelId="{66249CBB-B4F4-D94B-BCCA-FFDBAC87C48A}" type="sibTrans" cxnId="{BA49AAEC-15FB-4F45-BE76-891037671881}">
      <dgm:prSet/>
      <dgm:spPr/>
      <dgm:t>
        <a:bodyPr/>
        <a:lstStyle/>
        <a:p>
          <a:endParaRPr lang="en-US"/>
        </a:p>
      </dgm:t>
    </dgm:pt>
    <dgm:pt modelId="{8BB071B0-F0E7-1E4B-820A-C40A7B4F671C}" type="pres">
      <dgm:prSet presAssocID="{6BD4F639-FBD9-4F41-8CFD-20BCD0F7A799}" presName="linear" presStyleCnt="0">
        <dgm:presLayoutVars>
          <dgm:animLvl val="lvl"/>
          <dgm:resizeHandles val="exact"/>
        </dgm:presLayoutVars>
      </dgm:prSet>
      <dgm:spPr/>
    </dgm:pt>
    <dgm:pt modelId="{ED9FF2F4-7968-E440-8E05-18D4E2D9AE81}" type="pres">
      <dgm:prSet presAssocID="{3553A739-70D6-3343-A58F-4380B854F561}" presName="parentText" presStyleLbl="node1" presStyleIdx="0" presStyleCnt="5">
        <dgm:presLayoutVars>
          <dgm:chMax val="0"/>
          <dgm:bulletEnabled val="1"/>
        </dgm:presLayoutVars>
      </dgm:prSet>
      <dgm:spPr/>
    </dgm:pt>
    <dgm:pt modelId="{242BB775-2813-F341-AC62-59AAC283DE8B}" type="pres">
      <dgm:prSet presAssocID="{730949E7-3BF5-5E42-99D2-1F9B87DEB949}" presName="spacer" presStyleCnt="0"/>
      <dgm:spPr/>
    </dgm:pt>
    <dgm:pt modelId="{BF41B951-5325-EB42-9B58-1F3053856F9A}" type="pres">
      <dgm:prSet presAssocID="{DD4B477E-2424-524E-9DC2-C31C20318207}" presName="parentText" presStyleLbl="node1" presStyleIdx="1" presStyleCnt="5">
        <dgm:presLayoutVars>
          <dgm:chMax val="0"/>
          <dgm:bulletEnabled val="1"/>
        </dgm:presLayoutVars>
      </dgm:prSet>
      <dgm:spPr/>
    </dgm:pt>
    <dgm:pt modelId="{362EC4B4-6EB7-7E44-AC24-D003D7E952FE}" type="pres">
      <dgm:prSet presAssocID="{6407BF00-2BA7-5E43-B0CF-66D0AD4806AF}" presName="spacer" presStyleCnt="0"/>
      <dgm:spPr/>
    </dgm:pt>
    <dgm:pt modelId="{A07B3C4C-FB39-6743-AF4A-DDD094FA6AD7}" type="pres">
      <dgm:prSet presAssocID="{994BB990-65AD-9640-A9D0-5E2562EC79A7}" presName="parentText" presStyleLbl="node1" presStyleIdx="2" presStyleCnt="5">
        <dgm:presLayoutVars>
          <dgm:chMax val="0"/>
          <dgm:bulletEnabled val="1"/>
        </dgm:presLayoutVars>
      </dgm:prSet>
      <dgm:spPr/>
    </dgm:pt>
    <dgm:pt modelId="{093F9023-29FF-FB41-9FA7-F8C0A27636D0}" type="pres">
      <dgm:prSet presAssocID="{EBFDAEC0-4151-1341-809D-4B8CAE3B4E96}" presName="spacer" presStyleCnt="0"/>
      <dgm:spPr/>
    </dgm:pt>
    <dgm:pt modelId="{A7D3A469-E9D6-AE48-88A8-40FB605BC5E7}" type="pres">
      <dgm:prSet presAssocID="{75684700-4DB6-BE47-ADE4-701ED2A2659F}" presName="parentText" presStyleLbl="node1" presStyleIdx="3" presStyleCnt="5">
        <dgm:presLayoutVars>
          <dgm:chMax val="0"/>
          <dgm:bulletEnabled val="1"/>
        </dgm:presLayoutVars>
      </dgm:prSet>
      <dgm:spPr/>
    </dgm:pt>
    <dgm:pt modelId="{F02AD15F-8531-0740-884E-8D4DAB527B7D}" type="pres">
      <dgm:prSet presAssocID="{2FF2A763-1D79-AA47-9484-38DC77EC81AB}" presName="spacer" presStyleCnt="0"/>
      <dgm:spPr/>
    </dgm:pt>
    <dgm:pt modelId="{AC06D2B4-31A2-4349-A9F5-D4637BA13148}" type="pres">
      <dgm:prSet presAssocID="{F8FE2275-9A91-E043-8CF5-409942A54C60}" presName="parentText" presStyleLbl="node1" presStyleIdx="4" presStyleCnt="5">
        <dgm:presLayoutVars>
          <dgm:chMax val="0"/>
          <dgm:bulletEnabled val="1"/>
        </dgm:presLayoutVars>
      </dgm:prSet>
      <dgm:spPr/>
    </dgm:pt>
  </dgm:ptLst>
  <dgm:cxnLst>
    <dgm:cxn modelId="{5F590901-0428-974C-9507-59293E780774}" type="presOf" srcId="{DD4B477E-2424-524E-9DC2-C31C20318207}" destId="{BF41B951-5325-EB42-9B58-1F3053856F9A}" srcOrd="0" destOrd="0" presId="urn:microsoft.com/office/officeart/2005/8/layout/vList2"/>
    <dgm:cxn modelId="{E6177523-DDE7-7045-9895-02481CDC3B58}" type="presOf" srcId="{75684700-4DB6-BE47-ADE4-701ED2A2659F}" destId="{A7D3A469-E9D6-AE48-88A8-40FB605BC5E7}" srcOrd="0" destOrd="0" presId="urn:microsoft.com/office/officeart/2005/8/layout/vList2"/>
    <dgm:cxn modelId="{B5BBCB30-69AE-4041-80ED-25DDFEBDD48E}" type="presOf" srcId="{3553A739-70D6-3343-A58F-4380B854F561}" destId="{ED9FF2F4-7968-E440-8E05-18D4E2D9AE81}" srcOrd="0" destOrd="0" presId="urn:microsoft.com/office/officeart/2005/8/layout/vList2"/>
    <dgm:cxn modelId="{483AA83B-CE4B-C04D-B6C8-F5FAC82994F0}" srcId="{6BD4F639-FBD9-4F41-8CFD-20BCD0F7A799}" destId="{994BB990-65AD-9640-A9D0-5E2562EC79A7}" srcOrd="2" destOrd="0" parTransId="{79483C1D-239C-2249-9CBA-647BDEC8CF54}" sibTransId="{EBFDAEC0-4151-1341-809D-4B8CAE3B4E96}"/>
    <dgm:cxn modelId="{DB489852-88AD-E543-B33D-70A5C6E22965}" type="presOf" srcId="{F8FE2275-9A91-E043-8CF5-409942A54C60}" destId="{AC06D2B4-31A2-4349-A9F5-D4637BA13148}" srcOrd="0" destOrd="0" presId="urn:microsoft.com/office/officeart/2005/8/layout/vList2"/>
    <dgm:cxn modelId="{97F846A3-2340-CB46-BB3F-FBC05070DDB8}" srcId="{6BD4F639-FBD9-4F41-8CFD-20BCD0F7A799}" destId="{3553A739-70D6-3343-A58F-4380B854F561}" srcOrd="0" destOrd="0" parTransId="{4AC3B197-5084-2D43-9D58-DE3089C24BD3}" sibTransId="{730949E7-3BF5-5E42-99D2-1F9B87DEB949}"/>
    <dgm:cxn modelId="{08FA6BAB-66B9-2D47-AB67-C7E00C72FEE2}" type="presOf" srcId="{994BB990-65AD-9640-A9D0-5E2562EC79A7}" destId="{A07B3C4C-FB39-6743-AF4A-DDD094FA6AD7}" srcOrd="0" destOrd="0" presId="urn:microsoft.com/office/officeart/2005/8/layout/vList2"/>
    <dgm:cxn modelId="{C49ED9CC-BE97-314C-8C19-004F4DAD4044}" srcId="{6BD4F639-FBD9-4F41-8CFD-20BCD0F7A799}" destId="{DD4B477E-2424-524E-9DC2-C31C20318207}" srcOrd="1" destOrd="0" parTransId="{944EF2F9-3B59-D74C-86FA-77F4097CAE36}" sibTransId="{6407BF00-2BA7-5E43-B0CF-66D0AD4806AF}"/>
    <dgm:cxn modelId="{E7BDE2DF-25EB-CD4E-B97D-93FE9585C314}" type="presOf" srcId="{6BD4F639-FBD9-4F41-8CFD-20BCD0F7A799}" destId="{8BB071B0-F0E7-1E4B-820A-C40A7B4F671C}" srcOrd="0" destOrd="0" presId="urn:microsoft.com/office/officeart/2005/8/layout/vList2"/>
    <dgm:cxn modelId="{9EF5A6E2-21E7-2745-8724-EC6F32E0B926}" srcId="{6BD4F639-FBD9-4F41-8CFD-20BCD0F7A799}" destId="{75684700-4DB6-BE47-ADE4-701ED2A2659F}" srcOrd="3" destOrd="0" parTransId="{EEFCCF35-4603-444D-86A0-C6BCC507F00A}" sibTransId="{2FF2A763-1D79-AA47-9484-38DC77EC81AB}"/>
    <dgm:cxn modelId="{BA49AAEC-15FB-4F45-BE76-891037671881}" srcId="{6BD4F639-FBD9-4F41-8CFD-20BCD0F7A799}" destId="{F8FE2275-9A91-E043-8CF5-409942A54C60}" srcOrd="4" destOrd="0" parTransId="{371DE237-E94C-E147-A82F-4C78A6BF6B9E}" sibTransId="{66249CBB-B4F4-D94B-BCCA-FFDBAC87C48A}"/>
    <dgm:cxn modelId="{B4F71074-064B-3B48-946F-76EFD6B26534}" type="presParOf" srcId="{8BB071B0-F0E7-1E4B-820A-C40A7B4F671C}" destId="{ED9FF2F4-7968-E440-8E05-18D4E2D9AE81}" srcOrd="0" destOrd="0" presId="urn:microsoft.com/office/officeart/2005/8/layout/vList2"/>
    <dgm:cxn modelId="{281A348A-4966-8346-A82D-AD8175620A0A}" type="presParOf" srcId="{8BB071B0-F0E7-1E4B-820A-C40A7B4F671C}" destId="{242BB775-2813-F341-AC62-59AAC283DE8B}" srcOrd="1" destOrd="0" presId="urn:microsoft.com/office/officeart/2005/8/layout/vList2"/>
    <dgm:cxn modelId="{5BA733F0-6B00-8E4F-B2F2-B13832A16F0D}" type="presParOf" srcId="{8BB071B0-F0E7-1E4B-820A-C40A7B4F671C}" destId="{BF41B951-5325-EB42-9B58-1F3053856F9A}" srcOrd="2" destOrd="0" presId="urn:microsoft.com/office/officeart/2005/8/layout/vList2"/>
    <dgm:cxn modelId="{C84015BF-6239-9443-81B2-2CF357E460CD}" type="presParOf" srcId="{8BB071B0-F0E7-1E4B-820A-C40A7B4F671C}" destId="{362EC4B4-6EB7-7E44-AC24-D003D7E952FE}" srcOrd="3" destOrd="0" presId="urn:microsoft.com/office/officeart/2005/8/layout/vList2"/>
    <dgm:cxn modelId="{F6A12BF7-406C-EB48-8FED-58C28EAE73F1}" type="presParOf" srcId="{8BB071B0-F0E7-1E4B-820A-C40A7B4F671C}" destId="{A07B3C4C-FB39-6743-AF4A-DDD094FA6AD7}" srcOrd="4" destOrd="0" presId="urn:microsoft.com/office/officeart/2005/8/layout/vList2"/>
    <dgm:cxn modelId="{A175B6CF-6EE3-2447-859D-6F4C608A0EE7}" type="presParOf" srcId="{8BB071B0-F0E7-1E4B-820A-C40A7B4F671C}" destId="{093F9023-29FF-FB41-9FA7-F8C0A27636D0}" srcOrd="5" destOrd="0" presId="urn:microsoft.com/office/officeart/2005/8/layout/vList2"/>
    <dgm:cxn modelId="{ADB39426-39B1-804E-A943-597BE6570F9C}" type="presParOf" srcId="{8BB071B0-F0E7-1E4B-820A-C40A7B4F671C}" destId="{A7D3A469-E9D6-AE48-88A8-40FB605BC5E7}" srcOrd="6" destOrd="0" presId="urn:microsoft.com/office/officeart/2005/8/layout/vList2"/>
    <dgm:cxn modelId="{10E80416-F012-D74F-AAC5-090E2F1B5F1F}" type="presParOf" srcId="{8BB071B0-F0E7-1E4B-820A-C40A7B4F671C}" destId="{F02AD15F-8531-0740-884E-8D4DAB527B7D}" srcOrd="7" destOrd="0" presId="urn:microsoft.com/office/officeart/2005/8/layout/vList2"/>
    <dgm:cxn modelId="{E34A5523-EB1A-F042-AF1E-5FC813332858}" type="presParOf" srcId="{8BB071B0-F0E7-1E4B-820A-C40A7B4F671C}" destId="{AC06D2B4-31A2-4349-A9F5-D4637BA1314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Failing to accurately assess audience/situation</a:t>
          </a: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Trying to impress by using jargon</a:t>
          </a: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rgbClr val="00577D"/>
        </a:solidFill>
      </dgm:spPr>
      <dgm:t>
        <a:bodyPr/>
        <a:lstStyle/>
        <a:p>
          <a:pPr>
            <a:buFont typeface="Times New Roman" panose="02020603050405020304" pitchFamily="18" charset="0"/>
            <a:buChar char="•"/>
          </a:pPr>
          <a:r>
            <a:rPr lang="en-US" sz="2800" dirty="0">
              <a:latin typeface="Tahoma" panose="020B0604030504040204" pitchFamily="34" charset="0"/>
              <a:ea typeface="Tahoma" panose="020B0604030504040204" pitchFamily="34" charset="0"/>
              <a:cs typeface="Tahoma" panose="020B0604030504040204" pitchFamily="34" charset="0"/>
            </a:rPr>
            <a:t>Being overly formal (or informal)</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2D94A5BE-18D0-4743-806D-3195AB222A5F}">
      <dgm:prSet custT="1"/>
      <dgm:spPr>
        <a:solidFill>
          <a:srgbClr val="00577D"/>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Trying to impress with sophisticated vocabulary</a:t>
          </a:r>
        </a:p>
      </dgm:t>
    </dgm:pt>
    <dgm:pt modelId="{1426E119-0570-464D-8028-5911955FEBE9}" type="parTrans" cxnId="{494E0A69-9441-2147-83F3-DB0C3DC99A23}">
      <dgm:prSet/>
      <dgm:spPr/>
      <dgm:t>
        <a:bodyPr/>
        <a:lstStyle/>
        <a:p>
          <a:endParaRPr lang="en-US"/>
        </a:p>
      </dgm:t>
    </dgm:pt>
    <dgm:pt modelId="{5DF048BE-2F91-8C49-80C5-4C8FD6B885C6}" type="sibTrans" cxnId="{494E0A69-9441-2147-83F3-DB0C3DC99A23}">
      <dgm:prSet/>
      <dgm:spPr/>
      <dgm:t>
        <a:bodyPr/>
        <a:lstStyle/>
        <a:p>
          <a:endParaRPr lang="en-US"/>
        </a:p>
      </dgm:t>
    </dgm:pt>
    <dgm:pt modelId="{C2B91576-3381-5F43-B57C-5FBE3381FCFC}">
      <dgm:prSet custT="1"/>
      <dgm:spPr>
        <a:solidFill>
          <a:schemeClr val="bg1">
            <a:lumMod val="75000"/>
          </a:schemeClr>
        </a:solidFill>
      </dgm:spPr>
      <dgm: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Being careless</a:t>
          </a:r>
        </a:p>
      </dgm:t>
    </dgm:pt>
    <dgm:pt modelId="{423A5899-C1D2-5D40-8EB6-45CB17389277}" type="parTrans" cxnId="{D997E54C-8823-F348-A1BD-01FA96B3B4A0}">
      <dgm:prSet/>
      <dgm:spPr/>
      <dgm:t>
        <a:bodyPr/>
        <a:lstStyle/>
        <a:p>
          <a:endParaRPr lang="en-US"/>
        </a:p>
      </dgm:t>
    </dgm:pt>
    <dgm:pt modelId="{6279E7EE-4F1C-D742-83D5-3590DE09C53D}" type="sibTrans" cxnId="{D997E54C-8823-F348-A1BD-01FA96B3B4A0}">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dgm:presLayoutVars>
          <dgm:chMax val="0"/>
          <dgm:bulletEnabled val="1"/>
        </dgm:presLayoutVars>
      </dgm:prSet>
      <dgm:spPr/>
    </dgm:pt>
    <dgm:pt modelId="{0C52158C-D067-024C-B8AE-A513747C5446}" type="pres">
      <dgm:prSet presAssocID="{108082ED-D9BB-1744-AB26-03469C29A9C7}" presName="spacer" presStyleCnt="0"/>
      <dgm:spPr/>
    </dgm:pt>
    <dgm:pt modelId="{90EDB6CE-7FBE-D540-A35A-87584BD4CE5E}" type="pres">
      <dgm:prSet presAssocID="{2D94A5BE-18D0-4743-806D-3195AB222A5F}" presName="parentText" presStyleLbl="node1" presStyleIdx="1" presStyleCnt="5">
        <dgm:presLayoutVars>
          <dgm:chMax val="0"/>
          <dgm:bulletEnabled val="1"/>
        </dgm:presLayoutVars>
      </dgm:prSet>
      <dgm:spPr/>
    </dgm:pt>
    <dgm:pt modelId="{28F6F592-0E63-6F4B-8DB8-AB28AC08CEAA}" type="pres">
      <dgm:prSet presAssocID="{5DF048BE-2F91-8C49-80C5-4C8FD6B885C6}" presName="spacer" presStyleCnt="0"/>
      <dgm:spPr/>
    </dgm:pt>
    <dgm:pt modelId="{7F299303-A900-7B45-A66D-AC9D3C85ADE3}" type="pres">
      <dgm:prSet presAssocID="{D6DFF90D-930F-CB42-B6B4-D6462003D9E4}" presName="parentText" presStyleLbl="node1" presStyleIdx="2"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3" presStyleCnt="5">
        <dgm:presLayoutVars>
          <dgm:chMax val="0"/>
          <dgm:bulletEnabled val="1"/>
        </dgm:presLayoutVars>
      </dgm:prSet>
      <dgm:spPr/>
    </dgm:pt>
    <dgm:pt modelId="{B8F53995-E856-7646-BF96-3A9DFAC28F06}" type="pres">
      <dgm:prSet presAssocID="{01129ABF-A508-944C-9069-11BEF33E8D42}" presName="spacer" presStyleCnt="0"/>
      <dgm:spPr/>
    </dgm:pt>
    <dgm:pt modelId="{4BBC1648-46CF-2B4B-B056-1A9D2E3F7F18}" type="pres">
      <dgm:prSet presAssocID="{C2B91576-3381-5F43-B57C-5FBE3381FCFC}" presName="parentText" presStyleLbl="node1" presStyleIdx="4" presStyleCnt="5">
        <dgm:presLayoutVars>
          <dgm:chMax val="0"/>
          <dgm:bulletEnabled val="1"/>
        </dgm:presLayoutVars>
      </dgm:prSet>
      <dgm:spPr/>
    </dgm:pt>
  </dgm:ptLst>
  <dgm:cxnLst>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D997E54C-8823-F348-A1BD-01FA96B3B4A0}" srcId="{4688BE5B-A19F-DD4A-A339-20F2FD6ADCCD}" destId="{C2B91576-3381-5F43-B57C-5FBE3381FCFC}" srcOrd="4" destOrd="0" parTransId="{423A5899-C1D2-5D40-8EB6-45CB17389277}" sibTransId="{6279E7EE-4F1C-D742-83D5-3590DE09C53D}"/>
    <dgm:cxn modelId="{F6102251-0474-0544-BD74-679BE0B3AB97}" srcId="{4688BE5B-A19F-DD4A-A339-20F2FD6ADCCD}" destId="{3557CDC5-2D80-8A48-B835-442F1764E748}" srcOrd="3" destOrd="0" parTransId="{39339AB7-C32B-1845-87CA-807A14122D04}" sibTransId="{01129ABF-A508-944C-9069-11BEF33E8D42}"/>
    <dgm:cxn modelId="{494E0A69-9441-2147-83F3-DB0C3DC99A23}" srcId="{4688BE5B-A19F-DD4A-A339-20F2FD6ADCCD}" destId="{2D94A5BE-18D0-4743-806D-3195AB222A5F}" srcOrd="1" destOrd="0" parTransId="{1426E119-0570-464D-8028-5911955FEBE9}" sibTransId="{5DF048BE-2F91-8C49-80C5-4C8FD6B885C6}"/>
    <dgm:cxn modelId="{58609C77-3B4C-4B44-91AC-C3693E9950B3}" type="presOf" srcId="{C2B91576-3381-5F43-B57C-5FBE3381FCFC}" destId="{4BBC1648-46CF-2B4B-B056-1A9D2E3F7F18}" srcOrd="0" destOrd="0" presId="urn:microsoft.com/office/officeart/2005/8/layout/vList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F9CEF19C-1AA2-4143-A249-44A5C355C0FA}" type="presOf" srcId="{2D94A5BE-18D0-4743-806D-3195AB222A5F}" destId="{90EDB6CE-7FBE-D540-A35A-87584BD4CE5E}" srcOrd="0" destOrd="0" presId="urn:microsoft.com/office/officeart/2005/8/layout/vList2"/>
    <dgm:cxn modelId="{150082A0-5296-4640-BEA3-064C2015C5A9}" srcId="{4688BE5B-A19F-DD4A-A339-20F2FD6ADCCD}" destId="{D6DFF90D-930F-CB42-B6B4-D6462003D9E4}" srcOrd="2" destOrd="0" parTransId="{489100DF-B768-6A48-A3E8-1BD6B65FC8DA}" sibTransId="{8AD7F272-876C-CB40-BF46-053A42F3FE28}"/>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126082DE-8E2D-204A-ADA1-EC8DBCBCE322}" type="presParOf" srcId="{15F03CBD-1BEC-4647-B56A-8F49395E2103}" destId="{90EDB6CE-7FBE-D540-A35A-87584BD4CE5E}" srcOrd="2" destOrd="0" presId="urn:microsoft.com/office/officeart/2005/8/layout/vList2"/>
    <dgm:cxn modelId="{377F9C36-7FD9-8B4A-8B6F-B32F39FDF186}" type="presParOf" srcId="{15F03CBD-1BEC-4647-B56A-8F49395E2103}" destId="{28F6F592-0E63-6F4B-8DB8-AB28AC08CEAA}" srcOrd="3" destOrd="0" presId="urn:microsoft.com/office/officeart/2005/8/layout/vList2"/>
    <dgm:cxn modelId="{2B017698-01D0-5E45-8714-C4D3B679572D}" type="presParOf" srcId="{15F03CBD-1BEC-4647-B56A-8F49395E2103}" destId="{7F299303-A900-7B45-A66D-AC9D3C85ADE3}" srcOrd="4" destOrd="0" presId="urn:microsoft.com/office/officeart/2005/8/layout/vList2"/>
    <dgm:cxn modelId="{6895A88B-2872-3746-836D-57C3DD36FC33}" type="presParOf" srcId="{15F03CBD-1BEC-4647-B56A-8F49395E2103}" destId="{36ED11CA-3985-EB40-9C94-BBC63CB58BAC}" srcOrd="5" destOrd="0" presId="urn:microsoft.com/office/officeart/2005/8/layout/vList2"/>
    <dgm:cxn modelId="{499D311A-15C9-AF4E-839C-016A31441F80}" type="presParOf" srcId="{15F03CBD-1BEC-4647-B56A-8F49395E2103}" destId="{F118DD3B-805F-EA4D-8320-E1962D89215E}" srcOrd="6" destOrd="0" presId="urn:microsoft.com/office/officeart/2005/8/layout/vList2"/>
    <dgm:cxn modelId="{552E2E4F-A3A7-D241-955D-095F3D18E9DD}" type="presParOf" srcId="{15F03CBD-1BEC-4647-B56A-8F49395E2103}" destId="{B8F53995-E856-7646-BF96-3A9DFAC28F06}" srcOrd="7" destOrd="0" presId="urn:microsoft.com/office/officeart/2005/8/layout/vList2"/>
    <dgm:cxn modelId="{2477ADDB-570F-0F44-8F22-D81DA6E5F0B3}" type="presParOf" srcId="{15F03CBD-1BEC-4647-B56A-8F49395E2103}" destId="{4BBC1648-46CF-2B4B-B056-1A9D2E3F7F1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88BE5B-A19F-DD4A-A339-20F2FD6ADCCD}"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chemeClr val="bg1">
            <a:lumMod val="75000"/>
          </a:schemeClr>
        </a:solidFill>
      </dgm:spPr>
      <dgm:t>
        <a:bodyPr/>
        <a:lstStyle/>
        <a:p>
          <a:pPr>
            <a:buFont typeface="Times New Roman" panose="02020603050405020304" pitchFamily="18" charset="0"/>
            <a:buChar char="•"/>
          </a:pPr>
          <a:r>
            <a:rPr lang="en-US" sz="2800" b="0" u="none" dirty="0">
              <a:solidFill>
                <a:schemeClr val="tx1"/>
              </a:solidFill>
              <a:latin typeface="Tahoma" panose="020B0604030504040204" pitchFamily="34" charset="0"/>
              <a:ea typeface="Tahoma" panose="020B0604030504040204" pitchFamily="34" charset="0"/>
              <a:cs typeface="Tahoma" panose="020B0604030504040204" pitchFamily="34" charset="0"/>
            </a:rPr>
            <a:t>Misused/incorrect words</a:t>
          </a:r>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108082ED-D9BB-1744-AB26-03469C29A9C7}" type="sibTrans" cxnId="{7286678B-4FCA-CE44-9694-9DA11F9A58E6}">
      <dgm:prSet/>
      <dgm:spPr/>
      <dgm:t>
        <a:bodyPr/>
        <a:lstStyle/>
        <a:p>
          <a:endParaRPr lang="en-US"/>
        </a:p>
      </dgm:t>
    </dgm:pt>
    <dgm:pt modelId="{4F611191-8849-274A-AA81-6972EFF82701}" type="parTrans" cxnId="{7286678B-4FCA-CE44-9694-9DA11F9A58E6}">
      <dgm:prSet/>
      <dgm:spPr/>
      <dgm:t>
        <a:bodyPr/>
        <a:lstStyle/>
        <a:p>
          <a:endParaRPr lang="en-US"/>
        </a:p>
      </dgm:t>
    </dgm:pt>
    <dgm:pt modelId="{D6DFF90D-930F-CB42-B6B4-D6462003D9E4}">
      <dgm:prSet phldrT="[Text]" custT="1"/>
      <dgm:spPr>
        <a:solidFill>
          <a:srgbClr val="00577D"/>
        </a:solidFill>
      </dgm:spPr>
      <dgm:t>
        <a:bodyPr/>
        <a:lstStyle/>
        <a:p>
          <a:pPr>
            <a:buFont typeface="Times New Roman" panose="02020603050405020304" pitchFamily="18" charset="0"/>
            <a:buChar char="•"/>
          </a:pPr>
          <a:r>
            <a:rPr lang="en-US" sz="2800" u="none" dirty="0">
              <a:solidFill>
                <a:schemeClr val="bg1"/>
              </a:solidFill>
              <a:latin typeface="Tahoma" panose="020B0604030504040204" pitchFamily="34" charset="0"/>
              <a:ea typeface="Tahoma" panose="020B0604030504040204" pitchFamily="34" charset="0"/>
              <a:cs typeface="Tahoma" panose="020B0604030504040204" pitchFamily="34" charset="0"/>
            </a:rPr>
            <a:t>“Fancy” (long, elaborate) words</a:t>
          </a: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p>
      </dgm:t>
    </dgm:pt>
    <dgm:pt modelId="{8AD7F272-876C-CB40-BF46-053A42F3FE28}" type="sibTrans" cxnId="{150082A0-5296-4640-BEA3-064C2015C5A9}">
      <dgm:prSet/>
      <dgm:spPr/>
      <dgm:t>
        <a:bodyPr/>
        <a:lstStyle/>
        <a:p>
          <a:endParaRPr lang="en-US"/>
        </a:p>
      </dgm:t>
    </dgm:pt>
    <dgm:pt modelId="{489100DF-B768-6A48-A3E8-1BD6B65FC8DA}" type="parTrans" cxnId="{150082A0-5296-4640-BEA3-064C2015C5A9}">
      <dgm:prSet/>
      <dgm:spPr/>
      <dgm:t>
        <a:bodyPr/>
        <a:lstStyle/>
        <a:p>
          <a:endParaRPr lang="en-US"/>
        </a:p>
      </dgm:t>
    </dgm:pt>
    <dgm:pt modelId="{3557CDC5-2D80-8A48-B835-442F1764E748}">
      <dgm:prSet phldrT="[Text]" custT="1"/>
      <dgm:spPr>
        <a:solidFill>
          <a:schemeClr val="bg1">
            <a:lumMod val="75000"/>
          </a:schemeClr>
        </a:solidFill>
      </dgm:spPr>
      <dgm:t>
        <a:bodyPr/>
        <a:lstStyle/>
        <a:p>
          <a:pPr>
            <a:buFont typeface="Times New Roman" panose="02020603050405020304" pitchFamily="18" charset="0"/>
            <a:buChar char="•"/>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Slang; unnecessary jargon</a:t>
          </a:r>
        </a:p>
      </dgm:t>
    </dgm:pt>
    <dgm:pt modelId="{01129ABF-A508-944C-9069-11BEF33E8D42}" type="sibTrans" cxnId="{F6102251-0474-0544-BD74-679BE0B3AB97}">
      <dgm:prSet/>
      <dgm:spPr/>
      <dgm:t>
        <a:bodyPr/>
        <a:lstStyle/>
        <a:p>
          <a:endParaRPr lang="en-US"/>
        </a:p>
      </dgm:t>
    </dgm:pt>
    <dgm:pt modelId="{39339AB7-C32B-1845-87CA-807A14122D04}" type="parTrans" cxnId="{F6102251-0474-0544-BD74-679BE0B3AB97}">
      <dgm:prSet/>
      <dgm:spPr/>
      <dgm:t>
        <a:bodyPr/>
        <a:lstStyle/>
        <a:p>
          <a:endParaRPr lang="en-US"/>
        </a:p>
      </dgm:t>
    </dgm:pt>
    <dgm:pt modelId="{836B38CB-F585-3A47-8F6E-76D5A4DEEEE5}">
      <dgm:prSet custT="1"/>
      <dgm:spPr>
        <a:solidFill>
          <a:srgbClr val="00577D"/>
        </a:solidFill>
      </dgm:spPr>
      <dgm:t>
        <a:bodyPr/>
        <a:lstStyle/>
        <a:p>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Idiomatic or figurative speech</a:t>
          </a:r>
        </a:p>
      </dgm:t>
    </dgm:pt>
    <dgm:pt modelId="{C633B38A-06F3-1647-95AA-8C4F328E794B}" type="parTrans" cxnId="{31FCBEB4-5F73-4749-9CD9-E9249200A1F8}">
      <dgm:prSet/>
      <dgm:spPr/>
      <dgm:t>
        <a:bodyPr/>
        <a:lstStyle/>
        <a:p>
          <a:endParaRPr lang="en-US"/>
        </a:p>
      </dgm:t>
    </dgm:pt>
    <dgm:pt modelId="{57C22A5B-75AE-A545-9700-054725330838}" type="sibTrans" cxnId="{31FCBEB4-5F73-4749-9CD9-E9249200A1F8}">
      <dgm:prSet/>
      <dgm:spPr/>
      <dgm:t>
        <a:bodyPr/>
        <a:lstStyle/>
        <a:p>
          <a:endParaRPr lang="en-US"/>
        </a:p>
      </dgm:t>
    </dgm:pt>
    <dgm:pt modelId="{3625BA9B-F827-424F-A8BF-E0BB49BDC81F}">
      <dgm:prSet custT="1"/>
      <dgm:spPr>
        <a:solidFill>
          <a:schemeClr val="bg1">
            <a:lumMod val="75000"/>
          </a:schemeClr>
        </a:solidFill>
      </dgm:spPr>
      <dgm: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Hyperbolic language</a:t>
          </a:r>
        </a:p>
      </dgm:t>
    </dgm:pt>
    <dgm:pt modelId="{F2B9522B-4B70-4E2E-B546-0796E89D21D8}" type="parTrans" cxnId="{A862B144-5724-4EF3-9F38-39F4DA0F7714}">
      <dgm:prSet/>
      <dgm:spPr/>
      <dgm:t>
        <a:bodyPr/>
        <a:lstStyle/>
        <a:p>
          <a:endParaRPr lang="en-US"/>
        </a:p>
      </dgm:t>
    </dgm:pt>
    <dgm:pt modelId="{36CA33AE-A57D-419F-833B-59EB41530D4A}" type="sibTrans" cxnId="{A862B144-5724-4EF3-9F38-39F4DA0F7714}">
      <dgm:prSet/>
      <dgm:spPr/>
      <dgm:t>
        <a:bodyPr/>
        <a:lstStyle/>
        <a:p>
          <a:endParaRPr lang="en-US"/>
        </a:p>
      </dgm:t>
    </dgm:pt>
    <dgm:pt modelId="{15F03CBD-1BEC-4647-B56A-8F49395E2103}" type="pres">
      <dgm:prSet presAssocID="{4688BE5B-A19F-DD4A-A339-20F2FD6ADCCD}" presName="linear" presStyleCnt="0">
        <dgm:presLayoutVars>
          <dgm:animLvl val="lvl"/>
          <dgm:resizeHandles val="exact"/>
        </dgm:presLayoutVars>
      </dgm:prSet>
      <dgm:spPr/>
    </dgm:pt>
    <dgm:pt modelId="{80F38FB7-F72D-814D-BABF-C67039E22929}" type="pres">
      <dgm:prSet presAssocID="{D468CEC9-9087-7A49-902A-F540314FED8A}" presName="parentText" presStyleLbl="node1" presStyleIdx="0" presStyleCnt="5">
        <dgm:presLayoutVars>
          <dgm:chMax val="0"/>
          <dgm:bulletEnabled val="1"/>
        </dgm:presLayoutVars>
      </dgm:prSet>
      <dgm:spPr/>
    </dgm:pt>
    <dgm:pt modelId="{0C52158C-D067-024C-B8AE-A513747C5446}" type="pres">
      <dgm:prSet presAssocID="{108082ED-D9BB-1744-AB26-03469C29A9C7}" presName="spacer" presStyleCnt="0"/>
      <dgm:spPr/>
    </dgm:pt>
    <dgm:pt modelId="{7F299303-A900-7B45-A66D-AC9D3C85ADE3}" type="pres">
      <dgm:prSet presAssocID="{D6DFF90D-930F-CB42-B6B4-D6462003D9E4}" presName="parentText" presStyleLbl="node1" presStyleIdx="1" presStyleCnt="5">
        <dgm:presLayoutVars>
          <dgm:chMax val="0"/>
          <dgm:bulletEnabled val="1"/>
        </dgm:presLayoutVars>
      </dgm:prSet>
      <dgm:spPr/>
    </dgm:pt>
    <dgm:pt modelId="{36ED11CA-3985-EB40-9C94-BBC63CB58BAC}" type="pres">
      <dgm:prSet presAssocID="{8AD7F272-876C-CB40-BF46-053A42F3FE28}" presName="spacer" presStyleCnt="0"/>
      <dgm:spPr/>
    </dgm:pt>
    <dgm:pt modelId="{F118DD3B-805F-EA4D-8320-E1962D89215E}" type="pres">
      <dgm:prSet presAssocID="{3557CDC5-2D80-8A48-B835-442F1764E748}" presName="parentText" presStyleLbl="node1" presStyleIdx="2" presStyleCnt="5">
        <dgm:presLayoutVars>
          <dgm:chMax val="0"/>
          <dgm:bulletEnabled val="1"/>
        </dgm:presLayoutVars>
      </dgm:prSet>
      <dgm:spPr/>
    </dgm:pt>
    <dgm:pt modelId="{98EB40D4-FE1B-9F40-9D10-F589DC20DBFB}" type="pres">
      <dgm:prSet presAssocID="{01129ABF-A508-944C-9069-11BEF33E8D42}" presName="spacer" presStyleCnt="0"/>
      <dgm:spPr/>
    </dgm:pt>
    <dgm:pt modelId="{DB6EBAF4-73CD-9847-A6FA-D5FB9E1CE38F}" type="pres">
      <dgm:prSet presAssocID="{836B38CB-F585-3A47-8F6E-76D5A4DEEEE5}" presName="parentText" presStyleLbl="node1" presStyleIdx="3" presStyleCnt="5">
        <dgm:presLayoutVars>
          <dgm:chMax val="0"/>
          <dgm:bulletEnabled val="1"/>
        </dgm:presLayoutVars>
      </dgm:prSet>
      <dgm:spPr/>
    </dgm:pt>
    <dgm:pt modelId="{430CA409-09B8-448B-9930-6D9C96D77144}" type="pres">
      <dgm:prSet presAssocID="{57C22A5B-75AE-A545-9700-054725330838}" presName="spacer" presStyleCnt="0"/>
      <dgm:spPr/>
    </dgm:pt>
    <dgm:pt modelId="{D5A43BD2-29BF-443D-B544-3FC52F879674}" type="pres">
      <dgm:prSet presAssocID="{3625BA9B-F827-424F-A8BF-E0BB49BDC81F}" presName="parentText" presStyleLbl="node1" presStyleIdx="4" presStyleCnt="5">
        <dgm:presLayoutVars>
          <dgm:chMax val="0"/>
          <dgm:bulletEnabled val="1"/>
        </dgm:presLayoutVars>
      </dgm:prSet>
      <dgm:spPr/>
    </dgm:pt>
  </dgm:ptLst>
  <dgm:cxnLst>
    <dgm:cxn modelId="{A862B144-5724-4EF3-9F38-39F4DA0F7714}" srcId="{4688BE5B-A19F-DD4A-A339-20F2FD6ADCCD}" destId="{3625BA9B-F827-424F-A8BF-E0BB49BDC81F}" srcOrd="4" destOrd="0" parTransId="{F2B9522B-4B70-4E2E-B546-0796E89D21D8}" sibTransId="{36CA33AE-A57D-419F-833B-59EB41530D4A}"/>
    <dgm:cxn modelId="{F651C04A-D829-4941-B595-842D737269A5}" type="presOf" srcId="{D468CEC9-9087-7A49-902A-F540314FED8A}" destId="{80F38FB7-F72D-814D-BABF-C67039E22929}" srcOrd="0" destOrd="0" presId="urn:microsoft.com/office/officeart/2005/8/layout/vList2"/>
    <dgm:cxn modelId="{5380C64C-44B2-6748-88E3-E7941A8DCC7E}" type="presOf" srcId="{4688BE5B-A19F-DD4A-A339-20F2FD6ADCCD}" destId="{15F03CBD-1BEC-4647-B56A-8F49395E2103}" srcOrd="0" destOrd="0" presId="urn:microsoft.com/office/officeart/2005/8/layout/vList2"/>
    <dgm:cxn modelId="{F6102251-0474-0544-BD74-679BE0B3AB97}" srcId="{4688BE5B-A19F-DD4A-A339-20F2FD6ADCCD}" destId="{3557CDC5-2D80-8A48-B835-442F1764E748}" srcOrd="2" destOrd="0" parTransId="{39339AB7-C32B-1845-87CA-807A14122D04}" sibTransId="{01129ABF-A508-944C-9069-11BEF33E8D42}"/>
    <dgm:cxn modelId="{F4825E6A-7AAD-463F-9DD8-ADBADABDEAD3}" type="presOf" srcId="{3625BA9B-F827-424F-A8BF-E0BB49BDC81F}" destId="{D5A43BD2-29BF-443D-B544-3FC52F879674}" srcOrd="0" destOrd="0" presId="urn:microsoft.com/office/officeart/2005/8/layout/vList2"/>
    <dgm:cxn modelId="{7286678B-4FCA-CE44-9694-9DA11F9A58E6}" srcId="{4688BE5B-A19F-DD4A-A339-20F2FD6ADCCD}" destId="{D468CEC9-9087-7A49-902A-F540314FED8A}" srcOrd="0" destOrd="0" parTransId="{4F611191-8849-274A-AA81-6972EFF82701}" sibTransId="{108082ED-D9BB-1744-AB26-03469C29A9C7}"/>
    <dgm:cxn modelId="{5FF82394-636A-0645-A7E5-FE483A3F0695}" type="presOf" srcId="{D6DFF90D-930F-CB42-B6B4-D6462003D9E4}" destId="{7F299303-A900-7B45-A66D-AC9D3C85ADE3}" srcOrd="0" destOrd="0" presId="urn:microsoft.com/office/officeart/2005/8/layout/vList2"/>
    <dgm:cxn modelId="{83E01696-6931-A348-8B54-A4E3B730FB7D}" type="presOf" srcId="{3557CDC5-2D80-8A48-B835-442F1764E748}" destId="{F118DD3B-805F-EA4D-8320-E1962D89215E}" srcOrd="0" destOrd="0" presId="urn:microsoft.com/office/officeart/2005/8/layout/vList2"/>
    <dgm:cxn modelId="{150082A0-5296-4640-BEA3-064C2015C5A9}" srcId="{4688BE5B-A19F-DD4A-A339-20F2FD6ADCCD}" destId="{D6DFF90D-930F-CB42-B6B4-D6462003D9E4}" srcOrd="1" destOrd="0" parTransId="{489100DF-B768-6A48-A3E8-1BD6B65FC8DA}" sibTransId="{8AD7F272-876C-CB40-BF46-053A42F3FE28}"/>
    <dgm:cxn modelId="{31FCBEB4-5F73-4749-9CD9-E9249200A1F8}" srcId="{4688BE5B-A19F-DD4A-A339-20F2FD6ADCCD}" destId="{836B38CB-F585-3A47-8F6E-76D5A4DEEEE5}" srcOrd="3" destOrd="0" parTransId="{C633B38A-06F3-1647-95AA-8C4F328E794B}" sibTransId="{57C22A5B-75AE-A545-9700-054725330838}"/>
    <dgm:cxn modelId="{B5A456D6-26AB-2141-940B-547675385AFC}" type="presOf" srcId="{836B38CB-F585-3A47-8F6E-76D5A4DEEEE5}" destId="{DB6EBAF4-73CD-9847-A6FA-D5FB9E1CE38F}" srcOrd="0" destOrd="0" presId="urn:microsoft.com/office/officeart/2005/8/layout/vList2"/>
    <dgm:cxn modelId="{F5A278B1-FB05-BB45-993B-29F8E2EDA898}" type="presParOf" srcId="{15F03CBD-1BEC-4647-B56A-8F49395E2103}" destId="{80F38FB7-F72D-814D-BABF-C67039E22929}" srcOrd="0" destOrd="0" presId="urn:microsoft.com/office/officeart/2005/8/layout/vList2"/>
    <dgm:cxn modelId="{A4542ADD-EC83-EF41-A550-4904B4A9C151}" type="presParOf" srcId="{15F03CBD-1BEC-4647-B56A-8F49395E2103}" destId="{0C52158C-D067-024C-B8AE-A513747C5446}" srcOrd="1" destOrd="0" presId="urn:microsoft.com/office/officeart/2005/8/layout/vList2"/>
    <dgm:cxn modelId="{2B017698-01D0-5E45-8714-C4D3B679572D}" type="presParOf" srcId="{15F03CBD-1BEC-4647-B56A-8F49395E2103}" destId="{7F299303-A900-7B45-A66D-AC9D3C85ADE3}" srcOrd="2" destOrd="0" presId="urn:microsoft.com/office/officeart/2005/8/layout/vList2"/>
    <dgm:cxn modelId="{6895A88B-2872-3746-836D-57C3DD36FC33}" type="presParOf" srcId="{15F03CBD-1BEC-4647-B56A-8F49395E2103}" destId="{36ED11CA-3985-EB40-9C94-BBC63CB58BAC}" srcOrd="3" destOrd="0" presId="urn:microsoft.com/office/officeart/2005/8/layout/vList2"/>
    <dgm:cxn modelId="{499D311A-15C9-AF4E-839C-016A31441F80}" type="presParOf" srcId="{15F03CBD-1BEC-4647-B56A-8F49395E2103}" destId="{F118DD3B-805F-EA4D-8320-E1962D89215E}" srcOrd="4" destOrd="0" presId="urn:microsoft.com/office/officeart/2005/8/layout/vList2"/>
    <dgm:cxn modelId="{EE4764AB-F040-3149-9628-918B74E5CCA0}" type="presParOf" srcId="{15F03CBD-1BEC-4647-B56A-8F49395E2103}" destId="{98EB40D4-FE1B-9F40-9D10-F589DC20DBFB}" srcOrd="5" destOrd="0" presId="urn:microsoft.com/office/officeart/2005/8/layout/vList2"/>
    <dgm:cxn modelId="{D19D096F-90AA-E64A-BF33-B75CC0B653C7}" type="presParOf" srcId="{15F03CBD-1BEC-4647-B56A-8F49395E2103}" destId="{DB6EBAF4-73CD-9847-A6FA-D5FB9E1CE38F}" srcOrd="6" destOrd="0" presId="urn:microsoft.com/office/officeart/2005/8/layout/vList2"/>
    <dgm:cxn modelId="{C6215E23-6CE5-4B71-ACCB-D2762A0E2815}" type="presParOf" srcId="{15F03CBD-1BEC-4647-B56A-8F49395E2103}" destId="{430CA409-09B8-448B-9930-6D9C96D77144}" srcOrd="7" destOrd="0" presId="urn:microsoft.com/office/officeart/2005/8/layout/vList2"/>
    <dgm:cxn modelId="{FB7B857C-9547-47CC-8B04-119830726A83}" type="presParOf" srcId="{15F03CBD-1BEC-4647-B56A-8F49395E2103}" destId="{D5A43BD2-29BF-443D-B544-3FC52F87967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88BE5B-A19F-DD4A-A339-20F2FD6ADCCD}"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D468CEC9-9087-7A49-902A-F540314FED8A}">
      <dgm:prSet phldrT="[Text]" custT="1"/>
      <dgm:spPr>
        <a:solidFill>
          <a:srgbClr val="00577D"/>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Using everyday language</a:t>
          </a:r>
        </a:p>
      </dgm:t>
    </dgm:pt>
    <dgm:pt modelId="{4F611191-8849-274A-AA81-6972EFF82701}" type="parTrans" cxnId="{7286678B-4FCA-CE44-9694-9DA11F9A58E6}">
      <dgm:prSet/>
      <dgm:spPr/>
      <dgm:t>
        <a:bodyPr/>
        <a:lstStyle/>
        <a:p>
          <a:endParaRPr lang="en-US"/>
        </a:p>
      </dgm:t>
    </dgm:pt>
    <dgm:pt modelId="{108082ED-D9BB-1744-AB26-03469C29A9C7}" type="sibTrans" cxnId="{7286678B-4FCA-CE44-9694-9DA11F9A58E6}">
      <dgm:prSet/>
      <dgm:spPr/>
      <dgm:t>
        <a:bodyPr/>
        <a:lstStyle/>
        <a:p>
          <a:endParaRPr lang="en-US"/>
        </a:p>
      </dgm:t>
    </dgm:pt>
    <dgm:pt modelId="{CE67436E-F810-114A-B2B9-3DBD7518AB1F}">
      <dgm:prSet phldrT="[Text]" custT="1"/>
      <dgm:spPr>
        <a:solidFill>
          <a:srgbClr val="00577D"/>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Simplifying sentence structure</a:t>
          </a:r>
        </a:p>
      </dgm:t>
    </dgm:pt>
    <dgm:pt modelId="{2AD87F9C-BA99-9040-A864-16F200C6B639}" type="parTrans" cxnId="{07231458-B762-AD45-B755-DEF23DF15883}">
      <dgm:prSet/>
      <dgm:spPr/>
      <dgm:t>
        <a:bodyPr/>
        <a:lstStyle/>
        <a:p>
          <a:endParaRPr lang="en-US"/>
        </a:p>
      </dgm:t>
    </dgm:pt>
    <dgm:pt modelId="{CE214170-84C5-0C4C-82F1-857B40331BCC}" type="sibTrans" cxnId="{07231458-B762-AD45-B755-DEF23DF15883}">
      <dgm:prSet/>
      <dgm:spPr/>
      <dgm:t>
        <a:bodyPr/>
        <a:lstStyle/>
        <a:p>
          <a:endParaRPr lang="en-US"/>
        </a:p>
      </dgm:t>
    </dgm:pt>
    <dgm:pt modelId="{7C20FC26-85CE-C145-83AB-E8459DB4B6D0}">
      <dgm:prSet phldrT="[Text]" custT="1"/>
      <dgm:spPr>
        <a:solidFill>
          <a:srgbClr val="8A2432"/>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Saying what you mean</a:t>
          </a:r>
        </a:p>
      </dgm:t>
    </dgm:pt>
    <dgm:pt modelId="{0433F155-A3D3-F643-9C4C-4955D26401AA}" type="parTrans" cxnId="{F234999B-394C-8F45-A43B-2F4CCA52C362}">
      <dgm:prSet/>
      <dgm:spPr/>
      <dgm:t>
        <a:bodyPr/>
        <a:lstStyle/>
        <a:p>
          <a:endParaRPr lang="en-US"/>
        </a:p>
      </dgm:t>
    </dgm:pt>
    <dgm:pt modelId="{A3771449-A54B-E84A-8C78-100AD65DB112}" type="sibTrans" cxnId="{F234999B-394C-8F45-A43B-2F4CCA52C362}">
      <dgm:prSet/>
      <dgm:spPr/>
      <dgm:t>
        <a:bodyPr/>
        <a:lstStyle/>
        <a:p>
          <a:endParaRPr lang="en-US"/>
        </a:p>
      </dgm:t>
    </dgm:pt>
    <dgm:pt modelId="{B9F1DB76-0EA0-4041-82DC-7C1D5F2AD5EF}">
      <dgm:prSet phldrT="[Text]" custT="1"/>
      <dgm:spPr>
        <a:solidFill>
          <a:srgbClr val="00577D"/>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Reading your writing out loud</a:t>
          </a:r>
        </a:p>
      </dgm:t>
    </dgm:pt>
    <dgm:pt modelId="{AA6F4967-BD9B-1E40-8DE9-FDC23E301718}" type="parTrans" cxnId="{934DFCCE-89F8-B741-B6C8-780CAB1A4F92}">
      <dgm:prSet/>
      <dgm:spPr/>
      <dgm:t>
        <a:bodyPr/>
        <a:lstStyle/>
        <a:p>
          <a:endParaRPr lang="en-US"/>
        </a:p>
      </dgm:t>
    </dgm:pt>
    <dgm:pt modelId="{D583304C-5D71-4948-B21B-0EE643FCFC97}" type="sibTrans" cxnId="{934DFCCE-89F8-B741-B6C8-780CAB1A4F92}">
      <dgm:prSet/>
      <dgm:spPr/>
      <dgm:t>
        <a:bodyPr/>
        <a:lstStyle/>
        <a:p>
          <a:endParaRPr lang="en-US"/>
        </a:p>
      </dgm:t>
    </dgm:pt>
    <dgm:pt modelId="{D6DFF90D-930F-CB42-B6B4-D6462003D9E4}">
      <dgm:prSet phldrT="[Text]" custT="1"/>
      <dgm:spPr>
        <a:solidFill>
          <a:srgbClr val="8A2432"/>
        </a:solidFill>
      </dgm:spPr>
      <dgm:t>
        <a:bodyPr/>
        <a:lstStyle/>
        <a:p>
          <a:r>
            <a:rPr lang="en-US" sz="2800" dirty="0">
              <a:latin typeface="Tahoma" panose="020B0604030504040204" pitchFamily="34" charset="0"/>
              <a:ea typeface="Tahoma" panose="020B0604030504040204" pitchFamily="34" charset="0"/>
              <a:cs typeface="Tahoma" panose="020B0604030504040204" pitchFamily="34" charset="0"/>
            </a:rPr>
            <a:t>Leaving the thesaurus alone!</a:t>
          </a:r>
        </a:p>
      </dgm:t>
    </dgm:pt>
    <dgm:pt modelId="{489100DF-B768-6A48-A3E8-1BD6B65FC8DA}" type="parTrans" cxnId="{150082A0-5296-4640-BEA3-064C2015C5A9}">
      <dgm:prSet/>
      <dgm:spPr/>
      <dgm:t>
        <a:bodyPr/>
        <a:lstStyle/>
        <a:p>
          <a:endParaRPr lang="en-US"/>
        </a:p>
      </dgm:t>
    </dgm:pt>
    <dgm:pt modelId="{8AD7F272-876C-CB40-BF46-053A42F3FE28}" type="sibTrans" cxnId="{150082A0-5296-4640-BEA3-064C2015C5A9}">
      <dgm:prSet/>
      <dgm:spPr/>
      <dgm:t>
        <a:bodyPr/>
        <a:lstStyle/>
        <a:p>
          <a:endParaRPr lang="en-US"/>
        </a:p>
      </dgm:t>
    </dgm:pt>
    <dgm:pt modelId="{FCFD0283-B672-C742-AE0C-3567225763EA}" type="pres">
      <dgm:prSet presAssocID="{4688BE5B-A19F-DD4A-A339-20F2FD6ADCCD}" presName="diagram" presStyleCnt="0">
        <dgm:presLayoutVars>
          <dgm:dir/>
          <dgm:resizeHandles val="exact"/>
        </dgm:presLayoutVars>
      </dgm:prSet>
      <dgm:spPr/>
    </dgm:pt>
    <dgm:pt modelId="{0E376B87-EA22-1A4B-BE26-EFF18D1CEEEA}" type="pres">
      <dgm:prSet presAssocID="{D468CEC9-9087-7A49-902A-F540314FED8A}" presName="node" presStyleLbl="node1" presStyleIdx="0" presStyleCnt="5">
        <dgm:presLayoutVars>
          <dgm:bulletEnabled val="1"/>
        </dgm:presLayoutVars>
      </dgm:prSet>
      <dgm:spPr/>
    </dgm:pt>
    <dgm:pt modelId="{8A9EAEA7-EB84-D84A-8A9E-D503B09AA88E}" type="pres">
      <dgm:prSet presAssocID="{108082ED-D9BB-1744-AB26-03469C29A9C7}" presName="sibTrans" presStyleCnt="0"/>
      <dgm:spPr/>
    </dgm:pt>
    <dgm:pt modelId="{912559DC-527E-A340-A0FA-8FC90E1BACAB}" type="pres">
      <dgm:prSet presAssocID="{D6DFF90D-930F-CB42-B6B4-D6462003D9E4}" presName="node" presStyleLbl="node1" presStyleIdx="1" presStyleCnt="5">
        <dgm:presLayoutVars>
          <dgm:bulletEnabled val="1"/>
        </dgm:presLayoutVars>
      </dgm:prSet>
      <dgm:spPr/>
    </dgm:pt>
    <dgm:pt modelId="{CA6E8261-71FF-3444-9013-5BBB1AB6F944}" type="pres">
      <dgm:prSet presAssocID="{8AD7F272-876C-CB40-BF46-053A42F3FE28}" presName="sibTrans" presStyleCnt="0"/>
      <dgm:spPr/>
    </dgm:pt>
    <dgm:pt modelId="{7E6C7121-4D0E-E248-BC76-EEE8634346D0}" type="pres">
      <dgm:prSet presAssocID="{CE67436E-F810-114A-B2B9-3DBD7518AB1F}" presName="node" presStyleLbl="node1" presStyleIdx="2" presStyleCnt="5">
        <dgm:presLayoutVars>
          <dgm:bulletEnabled val="1"/>
        </dgm:presLayoutVars>
      </dgm:prSet>
      <dgm:spPr/>
    </dgm:pt>
    <dgm:pt modelId="{E3FA4EBA-D0A2-D74B-867C-A559AA80EDEE}" type="pres">
      <dgm:prSet presAssocID="{CE214170-84C5-0C4C-82F1-857B40331BCC}" presName="sibTrans" presStyleCnt="0"/>
      <dgm:spPr/>
    </dgm:pt>
    <dgm:pt modelId="{FE7CEF7B-3F21-814B-8C30-4838188A54C9}" type="pres">
      <dgm:prSet presAssocID="{7C20FC26-85CE-C145-83AB-E8459DB4B6D0}" presName="node" presStyleLbl="node1" presStyleIdx="3" presStyleCnt="5">
        <dgm:presLayoutVars>
          <dgm:bulletEnabled val="1"/>
        </dgm:presLayoutVars>
      </dgm:prSet>
      <dgm:spPr/>
    </dgm:pt>
    <dgm:pt modelId="{98F86281-39FA-0441-82F1-B3D9C2580DAE}" type="pres">
      <dgm:prSet presAssocID="{A3771449-A54B-E84A-8C78-100AD65DB112}" presName="sibTrans" presStyleCnt="0"/>
      <dgm:spPr/>
    </dgm:pt>
    <dgm:pt modelId="{0C80370E-ADE9-1648-B89A-AB85D2888A85}" type="pres">
      <dgm:prSet presAssocID="{B9F1DB76-0EA0-4041-82DC-7C1D5F2AD5EF}" presName="node" presStyleLbl="node1" presStyleIdx="4" presStyleCnt="5">
        <dgm:presLayoutVars>
          <dgm:bulletEnabled val="1"/>
        </dgm:presLayoutVars>
      </dgm:prSet>
      <dgm:spPr/>
    </dgm:pt>
  </dgm:ptLst>
  <dgm:cxnLst>
    <dgm:cxn modelId="{5F80EB32-0354-9444-B7EB-F8E48A802CFA}" type="presOf" srcId="{D468CEC9-9087-7A49-902A-F540314FED8A}" destId="{0E376B87-EA22-1A4B-BE26-EFF18D1CEEEA}" srcOrd="0" destOrd="0" presId="urn:microsoft.com/office/officeart/2005/8/layout/default"/>
    <dgm:cxn modelId="{C022B253-2821-A04F-B96C-B42E99256673}" type="presOf" srcId="{7C20FC26-85CE-C145-83AB-E8459DB4B6D0}" destId="{FE7CEF7B-3F21-814B-8C30-4838188A54C9}" srcOrd="0" destOrd="0" presId="urn:microsoft.com/office/officeart/2005/8/layout/default"/>
    <dgm:cxn modelId="{07231458-B762-AD45-B755-DEF23DF15883}" srcId="{4688BE5B-A19F-DD4A-A339-20F2FD6ADCCD}" destId="{CE67436E-F810-114A-B2B9-3DBD7518AB1F}" srcOrd="2" destOrd="0" parTransId="{2AD87F9C-BA99-9040-A864-16F200C6B639}" sibTransId="{CE214170-84C5-0C4C-82F1-857B40331BCC}"/>
    <dgm:cxn modelId="{78B7E47E-A82B-BD4D-A1CE-45934F4983D5}" type="presOf" srcId="{D6DFF90D-930F-CB42-B6B4-D6462003D9E4}" destId="{912559DC-527E-A340-A0FA-8FC90E1BACAB}" srcOrd="0" destOrd="0" presId="urn:microsoft.com/office/officeart/2005/8/layout/default"/>
    <dgm:cxn modelId="{7286678B-4FCA-CE44-9694-9DA11F9A58E6}" srcId="{4688BE5B-A19F-DD4A-A339-20F2FD6ADCCD}" destId="{D468CEC9-9087-7A49-902A-F540314FED8A}" srcOrd="0" destOrd="0" parTransId="{4F611191-8849-274A-AA81-6972EFF82701}" sibTransId="{108082ED-D9BB-1744-AB26-03469C29A9C7}"/>
    <dgm:cxn modelId="{E26A9A8C-F847-E548-8836-4BCE28BAFFA4}" type="presOf" srcId="{CE67436E-F810-114A-B2B9-3DBD7518AB1F}" destId="{7E6C7121-4D0E-E248-BC76-EEE8634346D0}" srcOrd="0" destOrd="0" presId="urn:microsoft.com/office/officeart/2005/8/layout/default"/>
    <dgm:cxn modelId="{F234999B-394C-8F45-A43B-2F4CCA52C362}" srcId="{4688BE5B-A19F-DD4A-A339-20F2FD6ADCCD}" destId="{7C20FC26-85CE-C145-83AB-E8459DB4B6D0}" srcOrd="3" destOrd="0" parTransId="{0433F155-A3D3-F643-9C4C-4955D26401AA}" sibTransId="{A3771449-A54B-E84A-8C78-100AD65DB112}"/>
    <dgm:cxn modelId="{150082A0-5296-4640-BEA3-064C2015C5A9}" srcId="{4688BE5B-A19F-DD4A-A339-20F2FD6ADCCD}" destId="{D6DFF90D-930F-CB42-B6B4-D6462003D9E4}" srcOrd="1" destOrd="0" parTransId="{489100DF-B768-6A48-A3E8-1BD6B65FC8DA}" sibTransId="{8AD7F272-876C-CB40-BF46-053A42F3FE28}"/>
    <dgm:cxn modelId="{273093AE-7774-444E-B072-7FB50ACE74B0}" type="presOf" srcId="{4688BE5B-A19F-DD4A-A339-20F2FD6ADCCD}" destId="{FCFD0283-B672-C742-AE0C-3567225763EA}" srcOrd="0" destOrd="0" presId="urn:microsoft.com/office/officeart/2005/8/layout/default"/>
    <dgm:cxn modelId="{3C3D56BA-A70C-8A40-B386-D9A4422C2C9F}" type="presOf" srcId="{B9F1DB76-0EA0-4041-82DC-7C1D5F2AD5EF}" destId="{0C80370E-ADE9-1648-B89A-AB85D2888A85}" srcOrd="0" destOrd="0" presId="urn:microsoft.com/office/officeart/2005/8/layout/default"/>
    <dgm:cxn modelId="{934DFCCE-89F8-B741-B6C8-780CAB1A4F92}" srcId="{4688BE5B-A19F-DD4A-A339-20F2FD6ADCCD}" destId="{B9F1DB76-0EA0-4041-82DC-7C1D5F2AD5EF}" srcOrd="4" destOrd="0" parTransId="{AA6F4967-BD9B-1E40-8DE9-FDC23E301718}" sibTransId="{D583304C-5D71-4948-B21B-0EE643FCFC97}"/>
    <dgm:cxn modelId="{DD4A115E-73E6-464E-ABF5-7B9B3FB7B8A9}" type="presParOf" srcId="{FCFD0283-B672-C742-AE0C-3567225763EA}" destId="{0E376B87-EA22-1A4B-BE26-EFF18D1CEEEA}" srcOrd="0" destOrd="0" presId="urn:microsoft.com/office/officeart/2005/8/layout/default"/>
    <dgm:cxn modelId="{88937286-FA7F-FE46-8C9F-DB1A9250AF78}" type="presParOf" srcId="{FCFD0283-B672-C742-AE0C-3567225763EA}" destId="{8A9EAEA7-EB84-D84A-8A9E-D503B09AA88E}" srcOrd="1" destOrd="0" presId="urn:microsoft.com/office/officeart/2005/8/layout/default"/>
    <dgm:cxn modelId="{EE6D0BCD-0C70-DF42-9FC8-1664623215AD}" type="presParOf" srcId="{FCFD0283-B672-C742-AE0C-3567225763EA}" destId="{912559DC-527E-A340-A0FA-8FC90E1BACAB}" srcOrd="2" destOrd="0" presId="urn:microsoft.com/office/officeart/2005/8/layout/default"/>
    <dgm:cxn modelId="{634BAE8D-D540-DF4F-9B8D-5550741FAAA4}" type="presParOf" srcId="{FCFD0283-B672-C742-AE0C-3567225763EA}" destId="{CA6E8261-71FF-3444-9013-5BBB1AB6F944}" srcOrd="3" destOrd="0" presId="urn:microsoft.com/office/officeart/2005/8/layout/default"/>
    <dgm:cxn modelId="{90BEA8A1-227F-A441-BB0B-64CD84F0BF01}" type="presParOf" srcId="{FCFD0283-B672-C742-AE0C-3567225763EA}" destId="{7E6C7121-4D0E-E248-BC76-EEE8634346D0}" srcOrd="4" destOrd="0" presId="urn:microsoft.com/office/officeart/2005/8/layout/default"/>
    <dgm:cxn modelId="{072837CD-A6DC-984A-A1C1-DCD0DA48DCED}" type="presParOf" srcId="{FCFD0283-B672-C742-AE0C-3567225763EA}" destId="{E3FA4EBA-D0A2-D74B-867C-A559AA80EDEE}" srcOrd="5" destOrd="0" presId="urn:microsoft.com/office/officeart/2005/8/layout/default"/>
    <dgm:cxn modelId="{7E808D5B-2010-8C4B-9FE1-AF5CFD2E7FFB}" type="presParOf" srcId="{FCFD0283-B672-C742-AE0C-3567225763EA}" destId="{FE7CEF7B-3F21-814B-8C30-4838188A54C9}" srcOrd="6" destOrd="0" presId="urn:microsoft.com/office/officeart/2005/8/layout/default"/>
    <dgm:cxn modelId="{B4E774C8-CE67-EC4B-A237-505FB34904FA}" type="presParOf" srcId="{FCFD0283-B672-C742-AE0C-3567225763EA}" destId="{98F86281-39FA-0441-82F1-B3D9C2580DAE}" srcOrd="7" destOrd="0" presId="urn:microsoft.com/office/officeart/2005/8/layout/default"/>
    <dgm:cxn modelId="{4B073B95-641D-C14E-B0BC-34BAACDA7648}" type="presParOf" srcId="{FCFD0283-B672-C742-AE0C-3567225763EA}" destId="{0C80370E-ADE9-1648-B89A-AB85D2888A8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76B87-EA22-1A4B-BE26-EFF18D1CEEEA}">
      <dsp:nvSpPr>
        <dsp:cNvPr id="0" name=""/>
        <dsp:cNvSpPr/>
      </dsp:nvSpPr>
      <dsp:spPr>
        <a:xfrm>
          <a:off x="0" y="370147"/>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What Is “Business Style”?</a:t>
          </a:r>
        </a:p>
      </dsp:txBody>
      <dsp:txXfrm>
        <a:off x="0" y="370147"/>
        <a:ext cx="2464593" cy="1478756"/>
      </dsp:txXfrm>
    </dsp:sp>
    <dsp:sp modelId="{0C80370E-ADE9-1648-B89A-AB85D2888A85}">
      <dsp:nvSpPr>
        <dsp:cNvPr id="0" name=""/>
        <dsp:cNvSpPr/>
      </dsp:nvSpPr>
      <dsp:spPr>
        <a:xfrm>
          <a:off x="2711053" y="370147"/>
          <a:ext cx="2464593" cy="1478756"/>
        </a:xfrm>
        <a:prstGeom prst="rect">
          <a:avLst/>
        </a:prstGeom>
        <a:solidFill>
          <a:srgbClr val="003B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Drafting and Revision</a:t>
          </a:r>
        </a:p>
      </dsp:txBody>
      <dsp:txXfrm>
        <a:off x="2711053" y="370147"/>
        <a:ext cx="2464593" cy="1478756"/>
      </dsp:txXfrm>
    </dsp:sp>
    <dsp:sp modelId="{FE7CEF7B-3F21-814B-8C30-4838188A54C9}">
      <dsp:nvSpPr>
        <dsp:cNvPr id="0" name=""/>
        <dsp:cNvSpPr/>
      </dsp:nvSpPr>
      <dsp:spPr>
        <a:xfrm>
          <a:off x="5422106" y="370147"/>
          <a:ext cx="2464593" cy="1478756"/>
        </a:xfrm>
        <a:prstGeom prst="rect">
          <a:avLst/>
        </a:prstGeom>
        <a:solidFill>
          <a:srgbClr val="2861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Organization</a:t>
          </a:r>
        </a:p>
      </dsp:txBody>
      <dsp:txXfrm>
        <a:off x="5422106" y="370147"/>
        <a:ext cx="2464593" cy="1478756"/>
      </dsp:txXfrm>
    </dsp:sp>
    <dsp:sp modelId="{7E6C7121-4D0E-E248-BC76-EEE8634346D0}">
      <dsp:nvSpPr>
        <dsp:cNvPr id="0" name=""/>
        <dsp:cNvSpPr/>
      </dsp:nvSpPr>
      <dsp:spPr>
        <a:xfrm>
          <a:off x="0" y="2095363"/>
          <a:ext cx="2464593" cy="1478756"/>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Diction</a:t>
          </a:r>
        </a:p>
      </dsp:txBody>
      <dsp:txXfrm>
        <a:off x="0" y="2095363"/>
        <a:ext cx="2464593" cy="1478756"/>
      </dsp:txXfrm>
    </dsp:sp>
    <dsp:sp modelId="{912559DC-527E-A340-A0FA-8FC90E1BACAB}">
      <dsp:nvSpPr>
        <dsp:cNvPr id="0" name=""/>
        <dsp:cNvSpPr/>
      </dsp:nvSpPr>
      <dsp:spPr>
        <a:xfrm>
          <a:off x="2711053" y="2095363"/>
          <a:ext cx="2464593" cy="1478756"/>
        </a:xfrm>
        <a:prstGeom prst="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Concision</a:t>
          </a:r>
        </a:p>
      </dsp:txBody>
      <dsp:txXfrm>
        <a:off x="2711053" y="2095363"/>
        <a:ext cx="2464593" cy="1478756"/>
      </dsp:txXfrm>
    </dsp:sp>
    <dsp:sp modelId="{A5E4E58F-A4AE-2B4F-AB8E-8D12BBFF2704}">
      <dsp:nvSpPr>
        <dsp:cNvPr id="0" name=""/>
        <dsp:cNvSpPr/>
      </dsp:nvSpPr>
      <dsp:spPr>
        <a:xfrm>
          <a:off x="5422106" y="2095363"/>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Conclusion</a:t>
          </a:r>
        </a:p>
      </dsp:txBody>
      <dsp:txXfrm>
        <a:off x="5422106" y="2095363"/>
        <a:ext cx="2464593" cy="14787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50"/>
          <a:ext cx="7886700" cy="84124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Font typeface="Times New Roman" panose="02020603050405020304" pitchFamily="18" charset="0"/>
            <a:buNone/>
          </a:pPr>
          <a:r>
            <a:rPr lang="en-US" sz="3000" kern="1200" dirty="0">
              <a:solidFill>
                <a:schemeClr val="tx1"/>
              </a:solidFill>
            </a:rPr>
            <a:t>Introductory</a:t>
          </a:r>
          <a:r>
            <a:rPr lang="en-US" sz="3000" kern="1200" baseline="0" dirty="0">
              <a:solidFill>
                <a:schemeClr val="tx1"/>
              </a:solidFill>
            </a:rPr>
            <a:t> clauses &amp; throat clearing</a:t>
          </a:r>
          <a:endParaRPr lang="en-US" sz="3000" kern="1200" dirty="0">
            <a:solidFill>
              <a:schemeClr val="tx1"/>
            </a:solidFill>
          </a:endParaRPr>
        </a:p>
      </dsp:txBody>
      <dsp:txXfrm>
        <a:off x="41066" y="41116"/>
        <a:ext cx="7804568" cy="759113"/>
      </dsp:txXfrm>
    </dsp:sp>
    <dsp:sp modelId="{90EDB6CE-7FBE-D540-A35A-87584BD4CE5E}">
      <dsp:nvSpPr>
        <dsp:cNvPr id="0" name=""/>
        <dsp:cNvSpPr/>
      </dsp:nvSpPr>
      <dsp:spPr>
        <a:xfrm>
          <a:off x="0" y="851378"/>
          <a:ext cx="7886700" cy="841245"/>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bg1"/>
              </a:solidFill>
            </a:rPr>
            <a:t>Repetition: stating one idea several ways </a:t>
          </a:r>
        </a:p>
      </dsp:txBody>
      <dsp:txXfrm>
        <a:off x="41066" y="892444"/>
        <a:ext cx="7804568" cy="759113"/>
      </dsp:txXfrm>
    </dsp:sp>
    <dsp:sp modelId="{7F299303-A900-7B45-A66D-AC9D3C85ADE3}">
      <dsp:nvSpPr>
        <dsp:cNvPr id="0" name=""/>
        <dsp:cNvSpPr/>
      </dsp:nvSpPr>
      <dsp:spPr>
        <a:xfrm>
          <a:off x="0" y="1702706"/>
          <a:ext cx="7886700" cy="84124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Font typeface="Times New Roman" panose="02020603050405020304" pitchFamily="18" charset="0"/>
            <a:buNone/>
          </a:pPr>
          <a:r>
            <a:rPr lang="en-US" sz="3000" kern="1200" dirty="0">
              <a:solidFill>
                <a:schemeClr val="tx1"/>
              </a:solidFill>
            </a:rPr>
            <a:t>Unnecessary intensifiers (very, really, quite)</a:t>
          </a:r>
        </a:p>
      </dsp:txBody>
      <dsp:txXfrm>
        <a:off x="41066" y="1743772"/>
        <a:ext cx="7804568" cy="759113"/>
      </dsp:txXfrm>
    </dsp:sp>
    <dsp:sp modelId="{F118DD3B-805F-EA4D-8320-E1962D89215E}">
      <dsp:nvSpPr>
        <dsp:cNvPr id="0" name=""/>
        <dsp:cNvSpPr/>
      </dsp:nvSpPr>
      <dsp:spPr>
        <a:xfrm>
          <a:off x="0" y="2554034"/>
          <a:ext cx="7886700" cy="841245"/>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Font typeface="Times New Roman" panose="02020603050405020304" pitchFamily="18" charset="0"/>
            <a:buNone/>
          </a:pPr>
          <a:r>
            <a:rPr lang="en-US" sz="3000" kern="1200" dirty="0"/>
            <a:t>Extra adjectives &amp; adverbs (many, often, usually)</a:t>
          </a:r>
        </a:p>
      </dsp:txBody>
      <dsp:txXfrm>
        <a:off x="41066" y="2595100"/>
        <a:ext cx="7804568" cy="759113"/>
      </dsp:txXfrm>
    </dsp:sp>
    <dsp:sp modelId="{4BBC1648-46CF-2B4B-B056-1A9D2E3F7F18}">
      <dsp:nvSpPr>
        <dsp:cNvPr id="0" name=""/>
        <dsp:cNvSpPr/>
      </dsp:nvSpPr>
      <dsp:spPr>
        <a:xfrm>
          <a:off x="0" y="3405363"/>
          <a:ext cx="7886700" cy="84124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err="1">
              <a:solidFill>
                <a:schemeClr val="tx1"/>
              </a:solidFill>
            </a:rPr>
            <a:t>Metadiscourse</a:t>
          </a:r>
          <a:r>
            <a:rPr lang="en-US" sz="3000" kern="1200" dirty="0">
              <a:solidFill>
                <a:schemeClr val="tx1"/>
              </a:solidFill>
            </a:rPr>
            <a:t> (first, second, finally; in regard to; I think/believe)</a:t>
          </a:r>
        </a:p>
      </dsp:txBody>
      <dsp:txXfrm>
        <a:off x="41066" y="3446429"/>
        <a:ext cx="7804568" cy="7591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650"/>
          <a:ext cx="7886700" cy="1040728"/>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b="0" u="none" kern="1200" dirty="0">
              <a:solidFill>
                <a:schemeClr val="tx1"/>
              </a:solidFill>
              <a:latin typeface="Tahoma" panose="020B0604030504040204" pitchFamily="34" charset="0"/>
              <a:ea typeface="Tahoma" panose="020B0604030504040204" pitchFamily="34" charset="0"/>
              <a:cs typeface="Tahoma" panose="020B0604030504040204" pitchFamily="34" charset="0"/>
            </a:rPr>
            <a:t>Business clichés</a:t>
          </a: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 “it has come to my attention,” “to whom it may concern”</a:t>
          </a:r>
        </a:p>
      </dsp:txBody>
      <dsp:txXfrm>
        <a:off x="50804" y="51454"/>
        <a:ext cx="7785092" cy="939120"/>
      </dsp:txXfrm>
    </dsp:sp>
    <dsp:sp modelId="{7F299303-A900-7B45-A66D-AC9D3C85ADE3}">
      <dsp:nvSpPr>
        <dsp:cNvPr id="0" name=""/>
        <dsp:cNvSpPr/>
      </dsp:nvSpPr>
      <dsp:spPr>
        <a:xfrm>
          <a:off x="0" y="1055005"/>
          <a:ext cx="7886700" cy="1040728"/>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u="none" kern="1200" dirty="0">
              <a:solidFill>
                <a:schemeClr val="bg1"/>
              </a:solidFill>
              <a:latin typeface="Tahoma" panose="020B0604030504040204" pitchFamily="34" charset="0"/>
              <a:ea typeface="Tahoma" panose="020B0604030504040204" pitchFamily="34" charset="0"/>
              <a:cs typeface="Tahoma" panose="020B0604030504040204" pitchFamily="34" charset="0"/>
            </a:rPr>
            <a:t>Passive voice</a:t>
          </a: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 “the policy has been implemented”; “the winner was announced” </a:t>
          </a:r>
        </a:p>
      </dsp:txBody>
      <dsp:txXfrm>
        <a:off x="50804" y="1105809"/>
        <a:ext cx="7785092" cy="939120"/>
      </dsp:txXfrm>
    </dsp:sp>
    <dsp:sp modelId="{F118DD3B-805F-EA4D-8320-E1962D89215E}">
      <dsp:nvSpPr>
        <dsp:cNvPr id="0" name=""/>
        <dsp:cNvSpPr/>
      </dsp:nvSpPr>
      <dsp:spPr>
        <a:xfrm>
          <a:off x="0" y="2109360"/>
          <a:ext cx="7886700" cy="1040728"/>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Truisms: stating the obvious</a:t>
          </a:r>
        </a:p>
      </dsp:txBody>
      <dsp:txXfrm>
        <a:off x="50804" y="2160164"/>
        <a:ext cx="7785092" cy="939120"/>
      </dsp:txXfrm>
    </dsp:sp>
    <dsp:sp modelId="{DB6EBAF4-73CD-9847-A6FA-D5FB9E1CE38F}">
      <dsp:nvSpPr>
        <dsp:cNvPr id="0" name=""/>
        <dsp:cNvSpPr/>
      </dsp:nvSpPr>
      <dsp:spPr>
        <a:xfrm>
          <a:off x="0" y="3163716"/>
          <a:ext cx="7886700" cy="1040728"/>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Telling the reader what they already know</a:t>
          </a:r>
        </a:p>
      </dsp:txBody>
      <dsp:txXfrm>
        <a:off x="50804" y="3214520"/>
        <a:ext cx="7785092" cy="9391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76B87-EA22-1A4B-BE26-EFF18D1CEEEA}">
      <dsp:nvSpPr>
        <dsp:cNvPr id="0" name=""/>
        <dsp:cNvSpPr/>
      </dsp:nvSpPr>
      <dsp:spPr>
        <a:xfrm>
          <a:off x="0" y="370147"/>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Editing to respect your readers’ time</a:t>
          </a:r>
        </a:p>
      </dsp:txBody>
      <dsp:txXfrm>
        <a:off x="0" y="370147"/>
        <a:ext cx="2464593" cy="1478756"/>
      </dsp:txXfrm>
    </dsp:sp>
    <dsp:sp modelId="{912559DC-527E-A340-A0FA-8FC90E1BACAB}">
      <dsp:nvSpPr>
        <dsp:cNvPr id="0" name=""/>
        <dsp:cNvSpPr/>
      </dsp:nvSpPr>
      <dsp:spPr>
        <a:xfrm>
          <a:off x="2711053" y="370147"/>
          <a:ext cx="2464593" cy="1478756"/>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Using strong verbs &amp; clear nouns</a:t>
          </a:r>
        </a:p>
      </dsp:txBody>
      <dsp:txXfrm>
        <a:off x="2711053" y="370147"/>
        <a:ext cx="2464593" cy="1478756"/>
      </dsp:txXfrm>
    </dsp:sp>
    <dsp:sp modelId="{7E6C7121-4D0E-E248-BC76-EEE8634346D0}">
      <dsp:nvSpPr>
        <dsp:cNvPr id="0" name=""/>
        <dsp:cNvSpPr/>
      </dsp:nvSpPr>
      <dsp:spPr>
        <a:xfrm>
          <a:off x="5422106" y="370147"/>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Using</a:t>
          </a:r>
          <a:r>
            <a:rPr lang="en-US" sz="2800" kern="1200" baseline="0" dirty="0">
              <a:latin typeface="Tahoma" panose="020B0604030504040204" pitchFamily="34" charset="0"/>
              <a:ea typeface="Tahoma" panose="020B0604030504040204" pitchFamily="34" charset="0"/>
              <a:cs typeface="Tahoma" panose="020B0604030504040204" pitchFamily="34" charset="0"/>
            </a:rPr>
            <a:t> simple verb tenses: past, present, future</a:t>
          </a:r>
          <a:endParaRPr lang="en-US" sz="2800" kern="1200" dirty="0">
            <a:latin typeface="Tahoma" panose="020B0604030504040204" pitchFamily="34" charset="0"/>
            <a:ea typeface="Tahoma" panose="020B0604030504040204" pitchFamily="34" charset="0"/>
            <a:cs typeface="Tahoma" panose="020B0604030504040204" pitchFamily="34" charset="0"/>
          </a:endParaRPr>
        </a:p>
      </dsp:txBody>
      <dsp:txXfrm>
        <a:off x="5422106" y="370147"/>
        <a:ext cx="2464593" cy="1478756"/>
      </dsp:txXfrm>
    </dsp:sp>
    <dsp:sp modelId="{FE7CEF7B-3F21-814B-8C30-4838188A54C9}">
      <dsp:nvSpPr>
        <dsp:cNvPr id="0" name=""/>
        <dsp:cNvSpPr/>
      </dsp:nvSpPr>
      <dsp:spPr>
        <a:xfrm>
          <a:off x="1355526" y="2095363"/>
          <a:ext cx="2464593" cy="1478756"/>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Ensuring each word has meaning</a:t>
          </a:r>
        </a:p>
      </dsp:txBody>
      <dsp:txXfrm>
        <a:off x="1355526" y="2095363"/>
        <a:ext cx="2464593" cy="1478756"/>
      </dsp:txXfrm>
    </dsp:sp>
    <dsp:sp modelId="{0C80370E-ADE9-1648-B89A-AB85D2888A85}">
      <dsp:nvSpPr>
        <dsp:cNvPr id="0" name=""/>
        <dsp:cNvSpPr/>
      </dsp:nvSpPr>
      <dsp:spPr>
        <a:xfrm>
          <a:off x="4066579" y="2095363"/>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Reading your writing out loud</a:t>
          </a:r>
        </a:p>
      </dsp:txBody>
      <dsp:txXfrm>
        <a:off x="4066579" y="2095363"/>
        <a:ext cx="2464593" cy="1478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20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All first drafts can (and should) be improved</a:t>
          </a:r>
        </a:p>
      </dsp:txBody>
      <dsp:txXfrm>
        <a:off x="36553" y="57482"/>
        <a:ext cx="7813594" cy="675694"/>
      </dsp:txXfrm>
    </dsp:sp>
    <dsp:sp modelId="{90EDB6CE-7FBE-D540-A35A-87584BD4CE5E}">
      <dsp:nvSpPr>
        <dsp:cNvPr id="0" name=""/>
        <dsp:cNvSpPr/>
      </dsp:nvSpPr>
      <dsp:spPr>
        <a:xfrm>
          <a:off x="0" y="884929"/>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Drafting lets you focus on ideas</a:t>
          </a:r>
        </a:p>
      </dsp:txBody>
      <dsp:txXfrm>
        <a:off x="36553" y="921482"/>
        <a:ext cx="7813594" cy="675694"/>
      </dsp:txXfrm>
    </dsp:sp>
    <dsp:sp modelId="{7F299303-A900-7B45-A66D-AC9D3C85ADE3}">
      <dsp:nvSpPr>
        <dsp:cNvPr id="0" name=""/>
        <dsp:cNvSpPr/>
      </dsp:nvSpPr>
      <dsp:spPr>
        <a:xfrm>
          <a:off x="0" y="1748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Revising lets you focus on communication </a:t>
          </a:r>
        </a:p>
      </dsp:txBody>
      <dsp:txXfrm>
        <a:off x="36553" y="1785482"/>
        <a:ext cx="7813594" cy="675694"/>
      </dsp:txXfrm>
    </dsp:sp>
    <dsp:sp modelId="{F118DD3B-805F-EA4D-8320-E1962D89215E}">
      <dsp:nvSpPr>
        <dsp:cNvPr id="0" name=""/>
        <dsp:cNvSpPr/>
      </dsp:nvSpPr>
      <dsp:spPr>
        <a:xfrm>
          <a:off x="0" y="2612929"/>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latin typeface="Tahoma" panose="020B0604030504040204" pitchFamily="34" charset="0"/>
              <a:ea typeface="Tahoma" panose="020B0604030504040204" pitchFamily="34" charset="0"/>
              <a:cs typeface="Tahoma" panose="020B0604030504040204" pitchFamily="34" charset="0"/>
            </a:rPr>
            <a:t>Revising fixes both substantive and style issues</a:t>
          </a:r>
        </a:p>
      </dsp:txBody>
      <dsp:txXfrm>
        <a:off x="36553" y="2649482"/>
        <a:ext cx="7813594" cy="675694"/>
      </dsp:txXfrm>
    </dsp:sp>
    <dsp:sp modelId="{4BBC1648-46CF-2B4B-B056-1A9D2E3F7F18}">
      <dsp:nvSpPr>
        <dsp:cNvPr id="0" name=""/>
        <dsp:cNvSpPr/>
      </dsp:nvSpPr>
      <dsp:spPr>
        <a:xfrm>
          <a:off x="0" y="3476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Polished work makes you look good</a:t>
          </a:r>
        </a:p>
      </dsp:txBody>
      <dsp:txXfrm>
        <a:off x="36553" y="3513482"/>
        <a:ext cx="7813594" cy="6756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b="0" u="none" kern="1200" dirty="0">
              <a:solidFill>
                <a:schemeClr val="tx1"/>
              </a:solidFill>
              <a:latin typeface="Tahoma" panose="020B0604030504040204" pitchFamily="34" charset="0"/>
              <a:ea typeface="Tahoma" panose="020B0604030504040204" pitchFamily="34" charset="0"/>
              <a:cs typeface="Tahoma" panose="020B0604030504040204" pitchFamily="34" charset="0"/>
            </a:rPr>
            <a:t>Write quickly</a:t>
          </a:r>
          <a:endPar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6553" y="36700"/>
        <a:ext cx="7813594" cy="675694"/>
      </dsp:txXfrm>
    </dsp:sp>
    <dsp:sp modelId="{7F299303-A900-7B45-A66D-AC9D3C85ADE3}">
      <dsp:nvSpPr>
        <dsp:cNvPr id="0" name=""/>
        <dsp:cNvSpPr/>
      </dsp:nvSpPr>
      <dsp:spPr>
        <a:xfrm>
          <a:off x="0" y="864147"/>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u="none" kern="1200" dirty="0">
              <a:solidFill>
                <a:schemeClr val="bg1"/>
              </a:solidFill>
              <a:latin typeface="Tahoma" panose="020B0604030504040204" pitchFamily="34" charset="0"/>
              <a:ea typeface="Tahoma" panose="020B0604030504040204" pitchFamily="34" charset="0"/>
              <a:cs typeface="Tahoma" panose="020B0604030504040204" pitchFamily="34" charset="0"/>
            </a:rPr>
            <a:t>Draft early to leave time for revising</a:t>
          </a:r>
          <a:endPar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36553" y="900700"/>
        <a:ext cx="7813594" cy="675694"/>
      </dsp:txXfrm>
    </dsp:sp>
    <dsp:sp modelId="{F118DD3B-805F-EA4D-8320-E1962D89215E}">
      <dsp:nvSpPr>
        <dsp:cNvPr id="0" name=""/>
        <dsp:cNvSpPr/>
      </dsp:nvSpPr>
      <dsp:spPr>
        <a:xfrm>
          <a:off x="0" y="1728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Focus on purpose, ideas, substance</a:t>
          </a:r>
        </a:p>
      </dsp:txBody>
      <dsp:txXfrm>
        <a:off x="36553" y="1764700"/>
        <a:ext cx="7813594" cy="675694"/>
      </dsp:txXfrm>
    </dsp:sp>
    <dsp:sp modelId="{DB6EBAF4-73CD-9847-A6FA-D5FB9E1CE38F}">
      <dsp:nvSpPr>
        <dsp:cNvPr id="0" name=""/>
        <dsp:cNvSpPr/>
      </dsp:nvSpPr>
      <dsp:spPr>
        <a:xfrm>
          <a:off x="0" y="2592147"/>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Feel free to use bullet points or other shortcuts</a:t>
          </a:r>
        </a:p>
      </dsp:txBody>
      <dsp:txXfrm>
        <a:off x="36553" y="2628700"/>
        <a:ext cx="7813594" cy="675694"/>
      </dsp:txXfrm>
    </dsp:sp>
    <dsp:sp modelId="{D5A43BD2-29BF-443D-B544-3FC52F879674}">
      <dsp:nvSpPr>
        <dsp:cNvPr id="0" name=""/>
        <dsp:cNvSpPr/>
      </dsp:nvSpPr>
      <dsp:spPr>
        <a:xfrm>
          <a:off x="0" y="3456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Leave notes to yourself in the text/comments</a:t>
          </a:r>
        </a:p>
      </dsp:txBody>
      <dsp:txXfrm>
        <a:off x="36553" y="3492700"/>
        <a:ext cx="7813594" cy="675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715"/>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Read your work aloud</a:t>
          </a:r>
        </a:p>
      </dsp:txBody>
      <dsp:txXfrm>
        <a:off x="36553" y="37268"/>
        <a:ext cx="7813594" cy="675694"/>
      </dsp:txXfrm>
    </dsp:sp>
    <dsp:sp modelId="{7F299303-A900-7B45-A66D-AC9D3C85ADE3}">
      <dsp:nvSpPr>
        <dsp:cNvPr id="0" name=""/>
        <dsp:cNvSpPr/>
      </dsp:nvSpPr>
      <dsp:spPr>
        <a:xfrm>
          <a:off x="0" y="864147"/>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u="none" kern="1200" dirty="0">
              <a:solidFill>
                <a:schemeClr val="bg1"/>
              </a:solidFill>
              <a:latin typeface="Tahoma" panose="020B0604030504040204" pitchFamily="34" charset="0"/>
              <a:ea typeface="Tahoma" panose="020B0604030504040204" pitchFamily="34" charset="0"/>
              <a:cs typeface="Tahoma" panose="020B0604030504040204" pitchFamily="34" charset="0"/>
            </a:rPr>
            <a:t>Fix obvious problems first</a:t>
          </a:r>
          <a:endPar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36553" y="900700"/>
        <a:ext cx="7813594" cy="675694"/>
      </dsp:txXfrm>
    </dsp:sp>
    <dsp:sp modelId="{F118DD3B-805F-EA4D-8320-E1962D89215E}">
      <dsp:nvSpPr>
        <dsp:cNvPr id="0" name=""/>
        <dsp:cNvSpPr/>
      </dsp:nvSpPr>
      <dsp:spPr>
        <a:xfrm>
          <a:off x="0" y="1728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Times New Roman" panose="02020603050405020304" pitchFamily="18" charset="0"/>
            <a:buNone/>
          </a:pPr>
          <a:r>
            <a:rPr lang="en-US" sz="2400" kern="1200" dirty="0">
              <a:solidFill>
                <a:schemeClr val="tx1"/>
              </a:solidFill>
              <a:latin typeface="Tahoma" panose="020B0604030504040204" pitchFamily="34" charset="0"/>
              <a:ea typeface="Tahoma" panose="020B0604030504040204" pitchFamily="34" charset="0"/>
              <a:cs typeface="Tahoma" panose="020B0604030504040204" pitchFamily="34" charset="0"/>
            </a:rPr>
            <a:t>Be prepared to rewrite if a quick fix doesn’t work</a:t>
          </a:r>
        </a:p>
      </dsp:txBody>
      <dsp:txXfrm>
        <a:off x="36553" y="1764700"/>
        <a:ext cx="7813594" cy="675694"/>
      </dsp:txXfrm>
    </dsp:sp>
    <dsp:sp modelId="{DB6EBAF4-73CD-9847-A6FA-D5FB9E1CE38F}">
      <dsp:nvSpPr>
        <dsp:cNvPr id="0" name=""/>
        <dsp:cNvSpPr/>
      </dsp:nvSpPr>
      <dsp:spPr>
        <a:xfrm>
          <a:off x="0" y="2592147"/>
          <a:ext cx="7886700" cy="748800"/>
        </a:xfrm>
        <a:prstGeom prst="round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Be brutally honest and utterly merciless</a:t>
          </a:r>
        </a:p>
      </dsp:txBody>
      <dsp:txXfrm>
        <a:off x="36553" y="2628700"/>
        <a:ext cx="7813594" cy="675694"/>
      </dsp:txXfrm>
    </dsp:sp>
    <dsp:sp modelId="{4298499A-D4AD-C54F-86A8-25C4DAE493D1}">
      <dsp:nvSpPr>
        <dsp:cNvPr id="0" name=""/>
        <dsp:cNvSpPr/>
      </dsp:nvSpPr>
      <dsp:spPr>
        <a:xfrm>
          <a:off x="0" y="3456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Ask someone else to review your work</a:t>
          </a:r>
        </a:p>
      </dsp:txBody>
      <dsp:txXfrm>
        <a:off x="36553" y="3492700"/>
        <a:ext cx="7813594" cy="6756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FF2F4-7968-E440-8E05-18D4E2D9AE81}">
      <dsp:nvSpPr>
        <dsp:cNvPr id="0" name=""/>
        <dsp:cNvSpPr/>
      </dsp:nvSpPr>
      <dsp:spPr>
        <a:xfrm>
          <a:off x="0" y="126141"/>
          <a:ext cx="7886700" cy="67158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Focus on what will persuade your audience</a:t>
          </a:r>
        </a:p>
      </dsp:txBody>
      <dsp:txXfrm>
        <a:off x="32784" y="158925"/>
        <a:ext cx="7821132" cy="606012"/>
      </dsp:txXfrm>
    </dsp:sp>
    <dsp:sp modelId="{BF41B951-5325-EB42-9B58-1F3053856F9A}">
      <dsp:nvSpPr>
        <dsp:cNvPr id="0" name=""/>
        <dsp:cNvSpPr/>
      </dsp:nvSpPr>
      <dsp:spPr>
        <a:xfrm>
          <a:off x="0" y="878361"/>
          <a:ext cx="7886700" cy="67158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solidFill>
                <a:schemeClr val="tx1"/>
              </a:solidFill>
            </a:rPr>
            <a:t>Provide only the essential evidence/details/analysis</a:t>
          </a:r>
        </a:p>
      </dsp:txBody>
      <dsp:txXfrm>
        <a:off x="32784" y="911145"/>
        <a:ext cx="7821132" cy="606012"/>
      </dsp:txXfrm>
    </dsp:sp>
    <dsp:sp modelId="{A07B3C4C-FB39-6743-AF4A-DDD094FA6AD7}">
      <dsp:nvSpPr>
        <dsp:cNvPr id="0" name=""/>
        <dsp:cNvSpPr/>
      </dsp:nvSpPr>
      <dsp:spPr>
        <a:xfrm>
          <a:off x="0" y="1630581"/>
          <a:ext cx="7886700" cy="67158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Avoid an info dump by removing extra details </a:t>
          </a:r>
        </a:p>
      </dsp:txBody>
      <dsp:txXfrm>
        <a:off x="32784" y="1663365"/>
        <a:ext cx="7821132" cy="606012"/>
      </dsp:txXfrm>
    </dsp:sp>
    <dsp:sp modelId="{A7D3A469-E9D6-AE48-88A8-40FB605BC5E7}">
      <dsp:nvSpPr>
        <dsp:cNvPr id="0" name=""/>
        <dsp:cNvSpPr/>
      </dsp:nvSpPr>
      <dsp:spPr>
        <a:xfrm>
          <a:off x="0" y="2382801"/>
          <a:ext cx="7886700" cy="67158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solidFill>
                <a:schemeClr val="tx1"/>
              </a:solidFill>
            </a:rPr>
            <a:t>Show how each section supports your purpose</a:t>
          </a:r>
        </a:p>
      </dsp:txBody>
      <dsp:txXfrm>
        <a:off x="32784" y="2415585"/>
        <a:ext cx="7821132" cy="6060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FF2F4-7968-E440-8E05-18D4E2D9AE81}">
      <dsp:nvSpPr>
        <dsp:cNvPr id="0" name=""/>
        <dsp:cNvSpPr/>
      </dsp:nvSpPr>
      <dsp:spPr>
        <a:xfrm>
          <a:off x="0" y="206149"/>
          <a:ext cx="7886700" cy="695565"/>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Provide headings &amp; subheadings for each section</a:t>
          </a:r>
        </a:p>
      </dsp:txBody>
      <dsp:txXfrm>
        <a:off x="33955" y="240104"/>
        <a:ext cx="7818790" cy="627655"/>
      </dsp:txXfrm>
    </dsp:sp>
    <dsp:sp modelId="{BF41B951-5325-EB42-9B58-1F3053856F9A}">
      <dsp:nvSpPr>
        <dsp:cNvPr id="0" name=""/>
        <dsp:cNvSpPr/>
      </dsp:nvSpPr>
      <dsp:spPr>
        <a:xfrm>
          <a:off x="0" y="985234"/>
          <a:ext cx="7886700" cy="69556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solidFill>
                <a:schemeClr val="tx1"/>
              </a:solidFill>
            </a:rPr>
            <a:t>Use larger font, bold, &amp; italics for headings</a:t>
          </a:r>
        </a:p>
      </dsp:txBody>
      <dsp:txXfrm>
        <a:off x="33955" y="1019189"/>
        <a:ext cx="7818790" cy="627655"/>
      </dsp:txXfrm>
    </dsp:sp>
    <dsp:sp modelId="{A07B3C4C-FB39-6743-AF4A-DDD094FA6AD7}">
      <dsp:nvSpPr>
        <dsp:cNvPr id="0" name=""/>
        <dsp:cNvSpPr/>
      </dsp:nvSpPr>
      <dsp:spPr>
        <a:xfrm>
          <a:off x="0" y="1764319"/>
          <a:ext cx="7886700" cy="695565"/>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Use bullets &amp; numbered lists to stress importance</a:t>
          </a:r>
        </a:p>
      </dsp:txBody>
      <dsp:txXfrm>
        <a:off x="33955" y="1798274"/>
        <a:ext cx="7818790" cy="627655"/>
      </dsp:txXfrm>
    </dsp:sp>
    <dsp:sp modelId="{A7D3A469-E9D6-AE48-88A8-40FB605BC5E7}">
      <dsp:nvSpPr>
        <dsp:cNvPr id="0" name=""/>
        <dsp:cNvSpPr/>
      </dsp:nvSpPr>
      <dsp:spPr>
        <a:xfrm>
          <a:off x="0" y="2543404"/>
          <a:ext cx="7886700" cy="695565"/>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solidFill>
                <a:schemeClr val="tx1"/>
              </a:solidFill>
            </a:rPr>
            <a:t>Make sure all bullets are grammatically parallel</a:t>
          </a:r>
        </a:p>
      </dsp:txBody>
      <dsp:txXfrm>
        <a:off x="33955" y="2577359"/>
        <a:ext cx="7818790" cy="627655"/>
      </dsp:txXfrm>
    </dsp:sp>
    <dsp:sp modelId="{AC06D2B4-31A2-4349-A9F5-D4637BA13148}">
      <dsp:nvSpPr>
        <dsp:cNvPr id="0" name=""/>
        <dsp:cNvSpPr/>
      </dsp:nvSpPr>
      <dsp:spPr>
        <a:xfrm>
          <a:off x="0" y="3322489"/>
          <a:ext cx="7886700" cy="695565"/>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solidFill>
                <a:schemeClr val="bg1"/>
              </a:solidFill>
            </a:rPr>
            <a:t>Summarize main points for reports/long messages </a:t>
          </a:r>
        </a:p>
      </dsp:txBody>
      <dsp:txXfrm>
        <a:off x="33955" y="3356444"/>
        <a:ext cx="7818790" cy="6276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20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Failing to accurately assess audience/situation</a:t>
          </a:r>
        </a:p>
      </dsp:txBody>
      <dsp:txXfrm>
        <a:off x="36553" y="57482"/>
        <a:ext cx="7813594" cy="675694"/>
      </dsp:txXfrm>
    </dsp:sp>
    <dsp:sp modelId="{90EDB6CE-7FBE-D540-A35A-87584BD4CE5E}">
      <dsp:nvSpPr>
        <dsp:cNvPr id="0" name=""/>
        <dsp:cNvSpPr/>
      </dsp:nvSpPr>
      <dsp:spPr>
        <a:xfrm>
          <a:off x="0" y="884929"/>
          <a:ext cx="7886700" cy="74880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Trying to impress with sophisticated vocabulary</a:t>
          </a:r>
        </a:p>
      </dsp:txBody>
      <dsp:txXfrm>
        <a:off x="36553" y="921482"/>
        <a:ext cx="7813594" cy="675694"/>
      </dsp:txXfrm>
    </dsp:sp>
    <dsp:sp modelId="{7F299303-A900-7B45-A66D-AC9D3C85ADE3}">
      <dsp:nvSpPr>
        <dsp:cNvPr id="0" name=""/>
        <dsp:cNvSpPr/>
      </dsp:nvSpPr>
      <dsp:spPr>
        <a:xfrm>
          <a:off x="0" y="1748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Trying to impress by using jargon</a:t>
          </a:r>
        </a:p>
      </dsp:txBody>
      <dsp:txXfrm>
        <a:off x="36553" y="1785482"/>
        <a:ext cx="7813594" cy="675694"/>
      </dsp:txXfrm>
    </dsp:sp>
    <dsp:sp modelId="{F118DD3B-805F-EA4D-8320-E1962D89215E}">
      <dsp:nvSpPr>
        <dsp:cNvPr id="0" name=""/>
        <dsp:cNvSpPr/>
      </dsp:nvSpPr>
      <dsp:spPr>
        <a:xfrm>
          <a:off x="0" y="2612929"/>
          <a:ext cx="7886700" cy="74880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latin typeface="Tahoma" panose="020B0604030504040204" pitchFamily="34" charset="0"/>
              <a:ea typeface="Tahoma" panose="020B0604030504040204" pitchFamily="34" charset="0"/>
              <a:cs typeface="Tahoma" panose="020B0604030504040204" pitchFamily="34" charset="0"/>
            </a:rPr>
            <a:t>Being overly formal (or informal)</a:t>
          </a:r>
        </a:p>
      </dsp:txBody>
      <dsp:txXfrm>
        <a:off x="36553" y="2649482"/>
        <a:ext cx="7813594" cy="675694"/>
      </dsp:txXfrm>
    </dsp:sp>
    <dsp:sp modelId="{4BBC1648-46CF-2B4B-B056-1A9D2E3F7F18}">
      <dsp:nvSpPr>
        <dsp:cNvPr id="0" name=""/>
        <dsp:cNvSpPr/>
      </dsp:nvSpPr>
      <dsp:spPr>
        <a:xfrm>
          <a:off x="0" y="3476929"/>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Being careless</a:t>
          </a:r>
        </a:p>
      </dsp:txBody>
      <dsp:txXfrm>
        <a:off x="36553" y="3513482"/>
        <a:ext cx="7813594" cy="6756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38FB7-F72D-814D-BABF-C67039E22929}">
      <dsp:nvSpPr>
        <dsp:cNvPr id="0" name=""/>
        <dsp:cNvSpPr/>
      </dsp:nvSpPr>
      <dsp:spPr>
        <a:xfrm>
          <a:off x="0" y="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b="0" u="none" kern="1200" dirty="0">
              <a:solidFill>
                <a:schemeClr val="tx1"/>
              </a:solidFill>
              <a:latin typeface="Tahoma" panose="020B0604030504040204" pitchFamily="34" charset="0"/>
              <a:ea typeface="Tahoma" panose="020B0604030504040204" pitchFamily="34" charset="0"/>
              <a:cs typeface="Tahoma" panose="020B0604030504040204" pitchFamily="34" charset="0"/>
            </a:rPr>
            <a:t>Misused/incorrect words</a:t>
          </a:r>
          <a:endPar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36553" y="36700"/>
        <a:ext cx="7813594" cy="675694"/>
      </dsp:txXfrm>
    </dsp:sp>
    <dsp:sp modelId="{7F299303-A900-7B45-A66D-AC9D3C85ADE3}">
      <dsp:nvSpPr>
        <dsp:cNvPr id="0" name=""/>
        <dsp:cNvSpPr/>
      </dsp:nvSpPr>
      <dsp:spPr>
        <a:xfrm>
          <a:off x="0" y="864147"/>
          <a:ext cx="7886700" cy="74880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u="none" kern="1200" dirty="0">
              <a:solidFill>
                <a:schemeClr val="bg1"/>
              </a:solidFill>
              <a:latin typeface="Tahoma" panose="020B0604030504040204" pitchFamily="34" charset="0"/>
              <a:ea typeface="Tahoma" panose="020B0604030504040204" pitchFamily="34" charset="0"/>
              <a:cs typeface="Tahoma" panose="020B0604030504040204" pitchFamily="34" charset="0"/>
            </a:rPr>
            <a:t>“Fancy” (long, elaborate) words</a:t>
          </a: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 </a:t>
          </a:r>
        </a:p>
      </dsp:txBody>
      <dsp:txXfrm>
        <a:off x="36553" y="900700"/>
        <a:ext cx="7813594" cy="675694"/>
      </dsp:txXfrm>
    </dsp:sp>
    <dsp:sp modelId="{F118DD3B-805F-EA4D-8320-E1962D89215E}">
      <dsp:nvSpPr>
        <dsp:cNvPr id="0" name=""/>
        <dsp:cNvSpPr/>
      </dsp:nvSpPr>
      <dsp:spPr>
        <a:xfrm>
          <a:off x="0" y="1728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Font typeface="Times New Roman" panose="02020603050405020304" pitchFamily="18" charset="0"/>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Slang; unnecessary jargon</a:t>
          </a:r>
        </a:p>
      </dsp:txBody>
      <dsp:txXfrm>
        <a:off x="36553" y="1764700"/>
        <a:ext cx="7813594" cy="675694"/>
      </dsp:txXfrm>
    </dsp:sp>
    <dsp:sp modelId="{DB6EBAF4-73CD-9847-A6FA-D5FB9E1CE38F}">
      <dsp:nvSpPr>
        <dsp:cNvPr id="0" name=""/>
        <dsp:cNvSpPr/>
      </dsp:nvSpPr>
      <dsp:spPr>
        <a:xfrm>
          <a:off x="0" y="2592147"/>
          <a:ext cx="7886700" cy="748800"/>
        </a:xfrm>
        <a:prstGeom prst="round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Tahoma" panose="020B0604030504040204" pitchFamily="34" charset="0"/>
              <a:ea typeface="Tahoma" panose="020B0604030504040204" pitchFamily="34" charset="0"/>
              <a:cs typeface="Tahoma" panose="020B0604030504040204" pitchFamily="34" charset="0"/>
            </a:rPr>
            <a:t>Idiomatic or figurative speech</a:t>
          </a:r>
        </a:p>
      </dsp:txBody>
      <dsp:txXfrm>
        <a:off x="36553" y="2628700"/>
        <a:ext cx="7813594" cy="675694"/>
      </dsp:txXfrm>
    </dsp:sp>
    <dsp:sp modelId="{D5A43BD2-29BF-443D-B544-3FC52F879674}">
      <dsp:nvSpPr>
        <dsp:cNvPr id="0" name=""/>
        <dsp:cNvSpPr/>
      </dsp:nvSpPr>
      <dsp:spPr>
        <a:xfrm>
          <a:off x="0" y="3456147"/>
          <a:ext cx="7886700" cy="748800"/>
        </a:xfrm>
        <a:prstGeom prst="round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latin typeface="Tahoma" panose="020B0604030504040204" pitchFamily="34" charset="0"/>
              <a:ea typeface="Tahoma" panose="020B0604030504040204" pitchFamily="34" charset="0"/>
              <a:cs typeface="Tahoma" panose="020B0604030504040204" pitchFamily="34" charset="0"/>
            </a:rPr>
            <a:t>Hyperbolic language</a:t>
          </a:r>
        </a:p>
      </dsp:txBody>
      <dsp:txXfrm>
        <a:off x="36553" y="3492700"/>
        <a:ext cx="7813594" cy="6756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76B87-EA22-1A4B-BE26-EFF18D1CEEEA}">
      <dsp:nvSpPr>
        <dsp:cNvPr id="0" name=""/>
        <dsp:cNvSpPr/>
      </dsp:nvSpPr>
      <dsp:spPr>
        <a:xfrm>
          <a:off x="0" y="370147"/>
          <a:ext cx="2464593" cy="1478756"/>
        </a:xfrm>
        <a:prstGeom prst="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Using everyday language</a:t>
          </a:r>
        </a:p>
      </dsp:txBody>
      <dsp:txXfrm>
        <a:off x="0" y="370147"/>
        <a:ext cx="2464593" cy="1478756"/>
      </dsp:txXfrm>
    </dsp:sp>
    <dsp:sp modelId="{912559DC-527E-A340-A0FA-8FC90E1BACAB}">
      <dsp:nvSpPr>
        <dsp:cNvPr id="0" name=""/>
        <dsp:cNvSpPr/>
      </dsp:nvSpPr>
      <dsp:spPr>
        <a:xfrm>
          <a:off x="2711053" y="370147"/>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Leaving the thesaurus alone!</a:t>
          </a:r>
        </a:p>
      </dsp:txBody>
      <dsp:txXfrm>
        <a:off x="2711053" y="370147"/>
        <a:ext cx="2464593" cy="1478756"/>
      </dsp:txXfrm>
    </dsp:sp>
    <dsp:sp modelId="{7E6C7121-4D0E-E248-BC76-EEE8634346D0}">
      <dsp:nvSpPr>
        <dsp:cNvPr id="0" name=""/>
        <dsp:cNvSpPr/>
      </dsp:nvSpPr>
      <dsp:spPr>
        <a:xfrm>
          <a:off x="5422106" y="370147"/>
          <a:ext cx="2464593" cy="1478756"/>
        </a:xfrm>
        <a:prstGeom prst="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Simplifying sentence structure</a:t>
          </a:r>
        </a:p>
      </dsp:txBody>
      <dsp:txXfrm>
        <a:off x="5422106" y="370147"/>
        <a:ext cx="2464593" cy="1478756"/>
      </dsp:txXfrm>
    </dsp:sp>
    <dsp:sp modelId="{FE7CEF7B-3F21-814B-8C30-4838188A54C9}">
      <dsp:nvSpPr>
        <dsp:cNvPr id="0" name=""/>
        <dsp:cNvSpPr/>
      </dsp:nvSpPr>
      <dsp:spPr>
        <a:xfrm>
          <a:off x="1355526" y="2095363"/>
          <a:ext cx="2464593" cy="1478756"/>
        </a:xfrm>
        <a:prstGeom prst="rect">
          <a:avLst/>
        </a:prstGeom>
        <a:solidFill>
          <a:srgbClr val="8A24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Saying what you mean</a:t>
          </a:r>
        </a:p>
      </dsp:txBody>
      <dsp:txXfrm>
        <a:off x="1355526" y="2095363"/>
        <a:ext cx="2464593" cy="1478756"/>
      </dsp:txXfrm>
    </dsp:sp>
    <dsp:sp modelId="{0C80370E-ADE9-1648-B89A-AB85D2888A85}">
      <dsp:nvSpPr>
        <dsp:cNvPr id="0" name=""/>
        <dsp:cNvSpPr/>
      </dsp:nvSpPr>
      <dsp:spPr>
        <a:xfrm>
          <a:off x="4066579" y="2095363"/>
          <a:ext cx="2464593" cy="1478756"/>
        </a:xfrm>
        <a:prstGeom prst="rect">
          <a:avLst/>
        </a:prstGeom>
        <a:solidFill>
          <a:srgbClr val="0057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ahoma" panose="020B0604030504040204" pitchFamily="34" charset="0"/>
              <a:ea typeface="Tahoma" panose="020B0604030504040204" pitchFamily="34" charset="0"/>
              <a:cs typeface="Tahoma" panose="020B0604030504040204" pitchFamily="34" charset="0"/>
            </a:rPr>
            <a:t>Reading your writing out loud</a:t>
          </a:r>
        </a:p>
      </dsp:txBody>
      <dsp:txXfrm>
        <a:off x="4066579" y="2095363"/>
        <a:ext cx="2464593" cy="1478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519073" cy="273204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78266" y="3"/>
            <a:ext cx="519073" cy="2732049"/>
          </a:xfrm>
          <a:prstGeom prst="rect">
            <a:avLst/>
          </a:prstGeom>
        </p:spPr>
        <p:txBody>
          <a:bodyPr vert="horz" lIns="91440" tIns="45720" rIns="91440" bIns="45720" rtlCol="0"/>
          <a:lstStyle>
            <a:lvl1pPr algn="r">
              <a:defRPr sz="1200"/>
            </a:lvl1pPr>
          </a:lstStyle>
          <a:p>
            <a:fld id="{F131FD8F-7F97-4A4D-8FCA-17A94A646DBB}" type="datetimeFigureOut">
              <a:rPr lang="en-US" smtClean="0"/>
              <a:t>7/30/20</a:t>
            </a:fld>
            <a:endParaRPr lang="en-US" dirty="0"/>
          </a:p>
        </p:txBody>
      </p:sp>
      <p:sp>
        <p:nvSpPr>
          <p:cNvPr id="4" name="Slide Image Placeholder 3"/>
          <p:cNvSpPr>
            <a:spLocks noGrp="1" noRot="1" noChangeAspect="1"/>
          </p:cNvSpPr>
          <p:nvPr>
            <p:ph type="sldImg" idx="2"/>
          </p:nvPr>
        </p:nvSpPr>
        <p:spPr>
          <a:xfrm>
            <a:off x="-11642725" y="6802438"/>
            <a:ext cx="24482425" cy="18362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19870" y="26186783"/>
            <a:ext cx="957871" cy="2142892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1685905"/>
            <a:ext cx="519073" cy="273204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78266" y="51685905"/>
            <a:ext cx="519073" cy="2732049"/>
          </a:xfrm>
          <a:prstGeom prst="rect">
            <a:avLst/>
          </a:prstGeom>
        </p:spPr>
        <p:txBody>
          <a:bodyPr vert="horz" lIns="91440" tIns="45720" rIns="91440" bIns="45720" rtlCol="0" anchor="b"/>
          <a:lstStyle>
            <a:lvl1pPr algn="r">
              <a:defRPr sz="1200"/>
            </a:lvl1pPr>
          </a:lstStyle>
          <a:p>
            <a:fld id="{21A02534-4955-439D-8A92-3E05E4C3BD1E}" type="slidenum">
              <a:rPr lang="en-US" smtClean="0"/>
              <a:t>‹#›</a:t>
            </a:fld>
            <a:endParaRPr lang="en-US" dirty="0"/>
          </a:p>
        </p:txBody>
      </p:sp>
    </p:spTree>
    <p:extLst>
      <p:ext uri="{BB962C8B-B14F-4D97-AF65-F5344CB8AC3E}">
        <p14:creationId xmlns:p14="http://schemas.microsoft.com/office/powerpoint/2010/main" val="1324874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A02534-4955-439D-8A92-3E05E4C3BD1E}" type="slidenum">
              <a:rPr lang="en-US" smtClean="0"/>
              <a:t>1</a:t>
            </a:fld>
            <a:endParaRPr lang="en-US" dirty="0"/>
          </a:p>
        </p:txBody>
      </p:sp>
    </p:spTree>
    <p:extLst>
      <p:ext uri="{BB962C8B-B14F-4D97-AF65-F5344CB8AC3E}">
        <p14:creationId xmlns:p14="http://schemas.microsoft.com/office/powerpoint/2010/main" val="1270479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at work are busy, and they don’t want to to guess what your message/report is about. It’s not a novel with a surprise twist! </a:t>
            </a:r>
          </a:p>
          <a:p>
            <a:pPr marL="171450" indent="-171450">
              <a:buFont typeface="Arial" panose="020B0604020202020204" pitchFamily="34" charset="0"/>
              <a:buChar char="•"/>
            </a:pPr>
            <a:r>
              <a:rPr lang="en-US" dirty="0"/>
              <a:t>When you use a detailed subject line or title, you help your reader prioritize your message. If it’s about the meeting tomorrow, they want to read it right away, and a good subject line will give them that information. </a:t>
            </a:r>
          </a:p>
          <a:p>
            <a:pPr marL="171450" indent="-171450">
              <a:buFont typeface="Arial" panose="020B0604020202020204" pitchFamily="34" charset="0"/>
              <a:buChar char="•"/>
            </a:pPr>
            <a:r>
              <a:rPr lang="en-US" dirty="0"/>
              <a:t>A detailed subject also helps readers find your message later if they search their email. </a:t>
            </a:r>
          </a:p>
          <a:p>
            <a:pPr marL="171450" indent="-171450">
              <a:buFont typeface="Arial" panose="020B0604020202020204" pitchFamily="34" charset="0"/>
              <a:buChar char="•"/>
            </a:pPr>
            <a:r>
              <a:rPr lang="en-US" dirty="0"/>
              <a:t>In business writing, always begin with the purpose and state the problem or issue as succinctly as possible. If you have conclusions or recommendations, summarize them right away and provide more details later. This shows the reader that your message contains valuable information and solves problems. It also allows the reader to pay attention to the rest of the document rather than trying to guess where you are going with it.</a:t>
            </a:r>
          </a:p>
        </p:txBody>
      </p:sp>
      <p:sp>
        <p:nvSpPr>
          <p:cNvPr id="4" name="Slide Number Placeholder 3"/>
          <p:cNvSpPr>
            <a:spLocks noGrp="1"/>
          </p:cNvSpPr>
          <p:nvPr>
            <p:ph type="sldNum" sz="quarter" idx="5"/>
          </p:nvPr>
        </p:nvSpPr>
        <p:spPr/>
        <p:txBody>
          <a:bodyPr/>
          <a:lstStyle/>
          <a:p>
            <a:fld id="{21A02534-4955-439D-8A92-3E05E4C3BD1E}" type="slidenum">
              <a:rPr lang="en-US" smtClean="0"/>
              <a:t>10</a:t>
            </a:fld>
            <a:endParaRPr lang="en-US" dirty="0"/>
          </a:p>
        </p:txBody>
      </p:sp>
    </p:spTree>
    <p:extLst>
      <p:ext uri="{BB962C8B-B14F-4D97-AF65-F5344CB8AC3E}">
        <p14:creationId xmlns:p14="http://schemas.microsoft.com/office/powerpoint/2010/main" val="172164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part of your document should support the main point. Think carefully about what evidence will persuade your audience most before you begin editing the content. </a:t>
            </a:r>
          </a:p>
          <a:p>
            <a:pPr marL="171450" indent="-171450">
              <a:buFont typeface="Arial" panose="020B0604020202020204" pitchFamily="34" charset="0"/>
              <a:buChar char="•"/>
            </a:pPr>
            <a:r>
              <a:rPr lang="en-US" dirty="0"/>
              <a:t>For emails you want to edit ruthlessly. </a:t>
            </a:r>
          </a:p>
          <a:p>
            <a:pPr marL="171450" indent="-171450">
              <a:buFont typeface="Arial" panose="020B0604020202020204" pitchFamily="34" charset="0"/>
              <a:buChar char="•"/>
            </a:pPr>
            <a:r>
              <a:rPr lang="en-US" dirty="0"/>
              <a:t>For reports, you want to remove or place items in the appendix if they are not essential for persuasion. </a:t>
            </a:r>
          </a:p>
          <a:p>
            <a:pPr marL="171450" indent="-171450">
              <a:buFont typeface="Arial" panose="020B0604020202020204" pitchFamily="34" charset="0"/>
              <a:buChar char="•"/>
            </a:pPr>
            <a:r>
              <a:rPr lang="en-US" dirty="0"/>
              <a:t>When trying to persuade someone in academia, we tend to include every shred of evidence. In business, an information dump makes readers grumpy. Your point can get lost and your reader may give up if you don’t select the most important evidence. Selecting only the best evidence is key. </a:t>
            </a:r>
          </a:p>
          <a:p>
            <a:pPr marL="171450" indent="-171450">
              <a:buFont typeface="Arial" panose="020B0604020202020204" pitchFamily="34" charset="0"/>
              <a:buChar char="•"/>
            </a:pPr>
            <a:r>
              <a:rPr lang="en-US" dirty="0"/>
              <a:t>Make sure that the reader clearly understands how your evidence or analysis supports your purpose.</a:t>
            </a:r>
          </a:p>
        </p:txBody>
      </p:sp>
      <p:sp>
        <p:nvSpPr>
          <p:cNvPr id="4" name="Slide Number Placeholder 3"/>
          <p:cNvSpPr>
            <a:spLocks noGrp="1"/>
          </p:cNvSpPr>
          <p:nvPr>
            <p:ph type="sldNum" sz="quarter" idx="5"/>
          </p:nvPr>
        </p:nvSpPr>
        <p:spPr/>
        <p:txBody>
          <a:bodyPr/>
          <a:lstStyle/>
          <a:p>
            <a:fld id="{21A02534-4955-439D-8A92-3E05E4C3BD1E}" type="slidenum">
              <a:rPr lang="en-US" smtClean="0"/>
              <a:t>11</a:t>
            </a:fld>
            <a:endParaRPr lang="en-US" dirty="0"/>
          </a:p>
        </p:txBody>
      </p:sp>
    </p:spTree>
    <p:extLst>
      <p:ext uri="{BB962C8B-B14F-4D97-AF65-F5344CB8AC3E}">
        <p14:creationId xmlns:p14="http://schemas.microsoft.com/office/powerpoint/2010/main" val="21595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business school, your colleagues and professors will appreciate carefully labeled, structured, and organized documents. </a:t>
            </a:r>
          </a:p>
          <a:p>
            <a:pPr marL="171450" indent="-171450">
              <a:buFont typeface="Arial" panose="020B0604020202020204" pitchFamily="34" charset="0"/>
              <a:buChar char="•"/>
            </a:pPr>
            <a:r>
              <a:rPr lang="en-US" dirty="0"/>
              <a:t>To create impressive, </a:t>
            </a:r>
            <a:r>
              <a:rPr lang="en-US" dirty="0" err="1"/>
              <a:t>skimmable</a:t>
            </a:r>
            <a:r>
              <a:rPr lang="en-US" dirty="0"/>
              <a:t> emails and documents, you must use headings and subheadings to label each section. We recommend this even for emails that include several key pieces of information. </a:t>
            </a:r>
          </a:p>
          <a:p>
            <a:pPr marL="171450" indent="-171450">
              <a:buFont typeface="Arial" panose="020B0604020202020204" pitchFamily="34" charset="0"/>
              <a:buChar char="•"/>
            </a:pPr>
            <a:r>
              <a:rPr lang="en-US" dirty="0"/>
              <a:t>Headings and subheadings should have a clear structure/hierarchy that you create by using larger fonts, bold, and italics. </a:t>
            </a:r>
          </a:p>
          <a:p>
            <a:pPr marL="171450" indent="-171450">
              <a:buFont typeface="Arial" panose="020B0604020202020204" pitchFamily="34" charset="0"/>
              <a:buChar char="•"/>
            </a:pPr>
            <a:r>
              <a:rPr lang="en-US" dirty="0"/>
              <a:t>Bulleted or numbered lists highlight important information – we particularly recommend using them for action items and recommendations. </a:t>
            </a:r>
          </a:p>
          <a:p>
            <a:pPr marL="171450" indent="-171450">
              <a:buFont typeface="Arial" panose="020B0604020202020204" pitchFamily="34" charset="0"/>
              <a:buChar char="•"/>
            </a:pPr>
            <a:r>
              <a:rPr lang="en-US" dirty="0"/>
              <a:t>All items in bulleted or numbered lists should be grammatically parallel – for example, all the bullets on this slide begin with a verb. This makes it easy to read, because our brains seek patterns. </a:t>
            </a:r>
          </a:p>
          <a:p>
            <a:pPr marL="171450" indent="-171450">
              <a:buFont typeface="Arial" panose="020B0604020202020204" pitchFamily="34" charset="0"/>
              <a:buChar char="•"/>
            </a:pPr>
            <a:r>
              <a:rPr lang="en-US" dirty="0"/>
              <a:t>At the end of longer documents, help your audience by summarizing the main points. To you it can feel repetitive, but for your audience it provides a helpful structure.</a:t>
            </a:r>
          </a:p>
        </p:txBody>
      </p:sp>
      <p:sp>
        <p:nvSpPr>
          <p:cNvPr id="4" name="Slide Number Placeholder 3"/>
          <p:cNvSpPr>
            <a:spLocks noGrp="1"/>
          </p:cNvSpPr>
          <p:nvPr>
            <p:ph type="sldNum" sz="quarter" idx="5"/>
          </p:nvPr>
        </p:nvSpPr>
        <p:spPr/>
        <p:txBody>
          <a:bodyPr/>
          <a:lstStyle/>
          <a:p>
            <a:fld id="{21A02534-4955-439D-8A92-3E05E4C3BD1E}" type="slidenum">
              <a:rPr lang="en-US" smtClean="0"/>
              <a:t>12</a:t>
            </a:fld>
            <a:endParaRPr lang="en-US" dirty="0"/>
          </a:p>
        </p:txBody>
      </p:sp>
    </p:spTree>
    <p:extLst>
      <p:ext uri="{BB962C8B-B14F-4D97-AF65-F5344CB8AC3E}">
        <p14:creationId xmlns:p14="http://schemas.microsoft.com/office/powerpoint/2010/main" val="3246681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13</a:t>
            </a:fld>
            <a:endParaRPr lang="en-US" dirty="0"/>
          </a:p>
        </p:txBody>
      </p:sp>
    </p:spTree>
    <p:extLst>
      <p:ext uri="{BB962C8B-B14F-4D97-AF65-F5344CB8AC3E}">
        <p14:creationId xmlns:p14="http://schemas.microsoft.com/office/powerpoint/2010/main" val="2775259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Failure to assess audience: you use different words and overall language when you are addressing a board of directors than when addressing a project team, for example.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Trying to impress with “sophisticated” language makes you sound pretentious and – well, like you are trying to impress by using big words.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Some jargon—technical terms, for instance—may be appropriate; but much jargon, especially the dreaded “business-speak,” is empty words that get in the way of meaning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Trying to be very formal frequently results in stiff, stilted language (and big words and jargon…). Being overly informal—for instance, using “Hey” as an email greeting to the VP of Marketing, unless she is a close friend, can cause a tone problem, at best, and offense, at worst.. </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14</a:t>
            </a:fld>
            <a:endParaRPr lang="en-US" dirty="0"/>
          </a:p>
        </p:txBody>
      </p:sp>
    </p:spTree>
    <p:extLst>
      <p:ext uri="{BB962C8B-B14F-4D97-AF65-F5344CB8AC3E}">
        <p14:creationId xmlns:p14="http://schemas.microsoft.com/office/powerpoint/2010/main" val="1295176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Misused/incorrect words: this can happen for a lot of reasons, such as using unfamiliar words (and using them wrong), autocorrect, using the wrong homophone (cite/site), and simply not paying attention—a recent example was a picture on the Internet where a sign about coronavirus had the word “carnivorous” instead.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Fancy words: these often take the form of a plain word with a suffix added on to make it longer/fancier: “</a:t>
            </a:r>
            <a:r>
              <a:rPr lang="en-US" sz="1200" kern="1200" dirty="0" err="1">
                <a:solidFill>
                  <a:schemeClr val="tx1"/>
                </a:solidFill>
                <a:effectLst/>
                <a:latin typeface="+mn-lt"/>
                <a:ea typeface="+mn-ea"/>
                <a:cs typeface="+mn-cs"/>
              </a:rPr>
              <a:t>analysization</a:t>
            </a:r>
            <a:r>
              <a:rPr lang="en-US" sz="1200" kern="1200" dirty="0">
                <a:solidFill>
                  <a:schemeClr val="tx1"/>
                </a:solidFill>
                <a:effectLst/>
                <a:latin typeface="+mn-lt"/>
                <a:ea typeface="+mn-ea"/>
                <a:cs typeface="+mn-cs"/>
              </a:rPr>
              <a:t>” instead of “analysis.” A popular one is  “utilize” or “utilization” instead of plain old “use” (which works as both a verb, in place of utilize, and a noun, in place of utilization).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Jargon—in particular, corporate business-speak such as. to quote a Dilbert comic strip, “I want to dialogue with you about </a:t>
            </a:r>
            <a:r>
              <a:rPr lang="en-US" sz="1200" kern="1200" dirty="0" err="1">
                <a:solidFill>
                  <a:schemeClr val="tx1"/>
                </a:solidFill>
                <a:effectLst/>
                <a:latin typeface="+mn-lt"/>
                <a:ea typeface="+mn-ea"/>
                <a:cs typeface="+mn-cs"/>
              </a:rPr>
              <a:t>untilizing</a:t>
            </a:r>
            <a:r>
              <a:rPr lang="en-US" sz="1200" kern="1200" dirty="0">
                <a:solidFill>
                  <a:schemeClr val="tx1"/>
                </a:solidFill>
                <a:effectLst/>
                <a:latin typeface="+mn-lt"/>
                <a:ea typeface="+mn-ea"/>
                <a:cs typeface="+mn-cs"/>
              </a:rPr>
              <a:t> resources” instead of “Let’s talk about what you need.” This category also includes text-speak: no LOL, OMG, IMHO, etc. (unless you are actually texting).​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Idioms are very often culture-specific and may not be understood by people from different cultures/linguistic backgrounds—and in a global business environment you are likely to be communicating with people from different linguistic backgrounds. Idiomatic expressions also might not be used correctly, which makes them even more confusing. So say what you mean directly: “We expect this product to be a success,” not “This product will be a grand slam.”​ Or “We need to do this before our competition does,” not “The early bird gets the worm.”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Hyperbole is over-amped, exaggerated language: It was INCREDIBLY helpful. It made a MASSIVE difference. EVERYBODY LOVES/HATES it. Calm down and avoid extremes/hyperbole.</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15</a:t>
            </a:fld>
            <a:endParaRPr lang="en-US" dirty="0"/>
          </a:p>
        </p:txBody>
      </p:sp>
    </p:spTree>
    <p:extLst>
      <p:ext uri="{BB962C8B-B14F-4D97-AF65-F5344CB8AC3E}">
        <p14:creationId xmlns:p14="http://schemas.microsoft.com/office/powerpoint/2010/main" val="318086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Using a thesaurus to find a different, unusual, sophisticated, etc. word often ends badly—the word doesn’t mean what you think it means, or it sounds pretentious—adding syllables without adding meaning. Try to use plain, everyday language except when industry-specific technical terms are needed (and make sure they </a:t>
            </a:r>
            <a:r>
              <a:rPr lang="en-US" sz="1200" b="1" i="1" kern="1200" dirty="0">
                <a:solidFill>
                  <a:schemeClr val="tx1"/>
                </a:solidFill>
                <a:effectLst/>
                <a:latin typeface="+mn-lt"/>
                <a:ea typeface="+mn-ea"/>
                <a:cs typeface="+mn-cs"/>
              </a:rPr>
              <a:t>are</a:t>
            </a:r>
            <a:r>
              <a:rPr lang="en-US" sz="1200" b="0" i="0" kern="1200" dirty="0">
                <a:solidFill>
                  <a:schemeClr val="tx1"/>
                </a:solidFill>
                <a:effectLst/>
                <a:latin typeface="+mn-lt"/>
                <a:ea typeface="+mn-ea"/>
                <a:cs typeface="+mn-cs"/>
              </a:rPr>
              <a:t> needed before using them!).</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Long, complex sentences can cause you to effectively write yourself into a corner, and then you often end up with bizarre word choices—turning nouns into verbs, adjectives, adverbs, or vice versa—as well as grammatical issues. Keep it simple!​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Saying what you mean = making sure the words you use mean what you intend them to mean​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Again, you'll hear diction problems (tone, missing/incorrect words, etc.). As an example of tone, when reading aloud an email to your boss, you might discover that you sound bossy—even if you were writing very carefully. Pro tip: If you trip over a word while reading it aloud, it probably isn't part of your regular vocabulary. Try substituting the word you usually use, and you'll find it sounds better.​</a:t>
            </a:r>
          </a:p>
          <a:p>
            <a:endParaRPr lang="en-US" dirty="0"/>
          </a:p>
        </p:txBody>
      </p:sp>
      <p:sp>
        <p:nvSpPr>
          <p:cNvPr id="4" name="Slide Number Placeholder 3"/>
          <p:cNvSpPr>
            <a:spLocks noGrp="1"/>
          </p:cNvSpPr>
          <p:nvPr>
            <p:ph type="sldNum" sz="quarter" idx="10"/>
          </p:nvPr>
        </p:nvSpPr>
        <p:spPr/>
        <p:txBody>
          <a:bodyPr/>
          <a:lstStyle/>
          <a:p>
            <a:fld id="{21A02534-4955-439D-8A92-3E05E4C3BD1E}" type="slidenum">
              <a:rPr lang="en-US" smtClean="0"/>
              <a:t>16</a:t>
            </a:fld>
            <a:endParaRPr lang="en-US" dirty="0"/>
          </a:p>
        </p:txBody>
      </p:sp>
    </p:spTree>
    <p:extLst>
      <p:ext uri="{BB962C8B-B14F-4D97-AF65-F5344CB8AC3E}">
        <p14:creationId xmlns:p14="http://schemas.microsoft.com/office/powerpoint/2010/main" val="2144233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17</a:t>
            </a:fld>
            <a:endParaRPr lang="en-US" dirty="0"/>
          </a:p>
        </p:txBody>
      </p:sp>
    </p:spTree>
    <p:extLst>
      <p:ext uri="{BB962C8B-B14F-4D97-AF65-F5344CB8AC3E}">
        <p14:creationId xmlns:p14="http://schemas.microsoft.com/office/powerpoint/2010/main" val="643278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are drafting an important message or report, we all suffer from “writer’s bloat.” This often happens because when we begin writing, we don’t know exactly what we want to say yet. After you have a well-organized draft and you have thought about diction and tone, you can begin to work on style and making the message short and sweet. When you begin editing for concision, look for these common causes of ”writer’s bloat.” We think of this as the final stage of editing/revising, because it doesn’t make sense to work at this level of detail if the content is still in flux and major organizational and diction issues haven’t been ironed out. </a:t>
            </a:r>
          </a:p>
          <a:p>
            <a:pPr marL="171450" indent="-171450">
              <a:buFont typeface="Arial" panose="020B0604020202020204" pitchFamily="34" charset="0"/>
              <a:buChar char="•"/>
            </a:pPr>
            <a:r>
              <a:rPr lang="en-US" dirty="0"/>
              <a:t>Introductory clauses and throat clearing are often ways that we write ourselves into writing. But that doesn’t mean they should stay in the document. These are things like starting an email with “I just wanted to send you a quick email to let you know that…” “I want to let you know that…” is quite sufficient.</a:t>
            </a:r>
          </a:p>
          <a:p>
            <a:pPr marL="171450" indent="-171450">
              <a:buFont typeface="Arial" panose="020B0604020202020204" pitchFamily="34" charset="0"/>
              <a:buChar char="•"/>
            </a:pPr>
            <a:r>
              <a:rPr lang="en-US" dirty="0"/>
              <a:t>Often when we need to express an important idea, we write it several times in different words; find where you say it best and delete the rest. </a:t>
            </a:r>
          </a:p>
          <a:p>
            <a:pPr marL="171450" indent="-171450">
              <a:buFont typeface="Arial" panose="020B0604020202020204" pitchFamily="34" charset="0"/>
              <a:buChar char="•"/>
            </a:pPr>
            <a:r>
              <a:rPr lang="en-US" dirty="0"/>
              <a:t>Adding intensifiers—much like using hyperbole—can undermine the authority of your writing. Use intensifiers when necessary but be intentional about it. Also apply the same ruthless editing to delete extra adjectives and adverbs. </a:t>
            </a:r>
          </a:p>
          <a:p>
            <a:pPr marL="171450" indent="-171450">
              <a:buFont typeface="Arial" panose="020B0604020202020204" pitchFamily="34" charset="0"/>
              <a:buChar char="•"/>
            </a:pPr>
            <a:r>
              <a:rPr lang="en-US" dirty="0" err="1"/>
              <a:t>Metadiscourse</a:t>
            </a:r>
            <a:r>
              <a:rPr lang="en-US" dirty="0"/>
              <a:t> is writing about your writing, rather than about your topic. In business writing, headings and subheadings can do most of this work. You don’t need to say “now that I have finished outlining the problem, in the next section I will discuss my proposed solutions”—headings can do that for you and make the document easier for the reader to grasp.</a:t>
            </a:r>
          </a:p>
        </p:txBody>
      </p:sp>
      <p:sp>
        <p:nvSpPr>
          <p:cNvPr id="4" name="Slide Number Placeholder 3"/>
          <p:cNvSpPr>
            <a:spLocks noGrp="1"/>
          </p:cNvSpPr>
          <p:nvPr>
            <p:ph type="sldNum" sz="quarter" idx="5"/>
          </p:nvPr>
        </p:nvSpPr>
        <p:spPr/>
        <p:txBody>
          <a:bodyPr/>
          <a:lstStyle/>
          <a:p>
            <a:fld id="{21A02534-4955-439D-8A92-3E05E4C3BD1E}" type="slidenum">
              <a:rPr lang="en-US" smtClean="0"/>
              <a:t>18</a:t>
            </a:fld>
            <a:endParaRPr lang="en-US" dirty="0"/>
          </a:p>
        </p:txBody>
      </p:sp>
    </p:spTree>
    <p:extLst>
      <p:ext uri="{BB962C8B-B14F-4D97-AF65-F5344CB8AC3E}">
        <p14:creationId xmlns:p14="http://schemas.microsoft.com/office/powerpoint/2010/main" val="848805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4 additional kinds of ”inflated” or wordy language you can look for in your first or second drafts. Once you recognize them, you can become a more efficient editor. </a:t>
            </a:r>
          </a:p>
          <a:p>
            <a:pPr marL="171450" indent="-171450">
              <a:buFont typeface="Arial" panose="020B0604020202020204" pitchFamily="34" charset="0"/>
              <a:buChar char="•"/>
            </a:pPr>
            <a:r>
              <a:rPr lang="en-US" dirty="0"/>
              <a:t>Business clichés often occur when you write an uncomfortable or negative message – be careful, because they add clutter and often sound cold.</a:t>
            </a:r>
          </a:p>
          <a:p>
            <a:pPr marL="171450" indent="-171450">
              <a:buFont typeface="Arial" panose="020B0604020202020204" pitchFamily="34" charset="0"/>
              <a:buChar char="•"/>
            </a:pPr>
            <a:r>
              <a:rPr lang="en-US" dirty="0"/>
              <a:t>We tend to use passive tense to sound more authoritative. The problem is that passive hides who does what. Passive voice is also harder to read because it inverts the typical English sentence structure of </a:t>
            </a:r>
            <a:r>
              <a:rPr lang="en-US" dirty="0" err="1"/>
              <a:t>subject+verb+object</a:t>
            </a:r>
            <a:r>
              <a:rPr lang="en-US" dirty="0"/>
              <a:t>; it also tends to be wordier the active voice. Rephrasing the sentence: “The latest numbers were released” as “The Director released the latest numbers” makes it clearer, easier to read, and more transparent: the Director is no longer hiding behind a passive construction.</a:t>
            </a:r>
          </a:p>
          <a:p>
            <a:pPr marL="171450" indent="-171450">
              <a:buFont typeface="Arial" panose="020B0604020202020204" pitchFamily="34" charset="0"/>
              <a:buChar char="•"/>
            </a:pPr>
            <a:r>
              <a:rPr lang="en-US" dirty="0"/>
              <a:t>Stating the obvious and telling the reader what they already know happen when we don’t know what to say next or what material to include. </a:t>
            </a:r>
          </a:p>
          <a:p>
            <a:pPr marL="628650" lvl="1" indent="-171450">
              <a:buFont typeface="Arial" panose="020B0604020202020204" pitchFamily="34" charset="0"/>
              <a:buChar char="•"/>
            </a:pPr>
            <a:r>
              <a:rPr lang="en-US" dirty="0"/>
              <a:t>Truisms are things like (as our undergraduate students love to write) “All businesses need accountants.” This type of truism doesn’t add anything, it just takes up space (and is rather insulting to the reader). </a:t>
            </a:r>
          </a:p>
          <a:p>
            <a:pPr marL="628650" lvl="1" indent="-171450">
              <a:buFont typeface="Arial" panose="020B0604020202020204" pitchFamily="34" charset="0"/>
              <a:buChar char="•"/>
            </a:pPr>
            <a:r>
              <a:rPr lang="en-US" dirty="0"/>
              <a:t>Telling the audience what they already know is, as we mentioned earlier, an academic move—you are proving that </a:t>
            </a:r>
            <a:r>
              <a:rPr lang="en-US" b="1" i="1" dirty="0"/>
              <a:t>you </a:t>
            </a:r>
            <a:r>
              <a:rPr lang="en-US" b="0" i="0" dirty="0"/>
              <a:t>know it. Telling the CEO what the company’s best-selling product is comes under this category. Think</a:t>
            </a:r>
            <a:r>
              <a:rPr lang="en-US" dirty="0"/>
              <a:t> carefully about your actual audience for the document or message and delete anything they clearly know. When people see something they already know, they tune out or stop reading.</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19</a:t>
            </a:fld>
            <a:endParaRPr lang="en-US" dirty="0"/>
          </a:p>
        </p:txBody>
      </p:sp>
    </p:spTree>
    <p:extLst>
      <p:ext uri="{BB962C8B-B14F-4D97-AF65-F5344CB8AC3E}">
        <p14:creationId xmlns:p14="http://schemas.microsoft.com/office/powerpoint/2010/main" val="96111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return to the academic community, you may be tempted to go back to an academic writing style. Academic style tends to be dense, wordy, and highly formal. It also tends to be over-explanatory and to provide every possible piece of evidence. </a:t>
            </a:r>
          </a:p>
          <a:p>
            <a:r>
              <a:rPr lang="en-US" dirty="0"/>
              <a:t>As you hone your business skills, we want you to continue to work on your business communication skills. Use the business style you have been developing in the workplace and take this opportunity to take your writing from strong to fantastic.</a:t>
            </a:r>
          </a:p>
          <a:p>
            <a:endParaRPr lang="en-US" dirty="0"/>
          </a:p>
          <a:p>
            <a:r>
              <a:rPr lang="en-US" dirty="0"/>
              <a:t>Who Are “We”?: The MBA program, including your professors, as well as your communication coaches. And we would add, your future employers and colleagues!</a:t>
            </a:r>
          </a:p>
          <a:p>
            <a:r>
              <a:rPr lang="en-US" dirty="0">
                <a:cs typeface="Calibri"/>
              </a:rPr>
              <a:t>If you’d like more information about Bess and Frances, we’ve included brief bios on the last slide of this deck.</a:t>
            </a:r>
          </a:p>
        </p:txBody>
      </p:sp>
      <p:sp>
        <p:nvSpPr>
          <p:cNvPr id="4" name="Slide Number Placeholder 3"/>
          <p:cNvSpPr>
            <a:spLocks noGrp="1"/>
          </p:cNvSpPr>
          <p:nvPr>
            <p:ph type="sldNum" sz="quarter" idx="10"/>
          </p:nvPr>
        </p:nvSpPr>
        <p:spPr/>
        <p:txBody>
          <a:bodyPr/>
          <a:lstStyle/>
          <a:p>
            <a:fld id="{21A02534-4955-439D-8A92-3E05E4C3BD1E}" type="slidenum">
              <a:rPr lang="en-US" smtClean="0"/>
              <a:t>2</a:t>
            </a:fld>
            <a:endParaRPr lang="en-US" dirty="0"/>
          </a:p>
        </p:txBody>
      </p:sp>
    </p:spTree>
    <p:extLst>
      <p:ext uri="{BB962C8B-B14F-4D97-AF65-F5344CB8AC3E}">
        <p14:creationId xmlns:p14="http://schemas.microsoft.com/office/powerpoint/2010/main" val="2347044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Editing your writing carefully shows that you value you reader’s time. Your colleagues and professors will appreciate your efforts. For high stakes messages, it’s always best to have a colleague or friend read your message and provide feedback; however, when necessary you can follow these steps and make considerable improvements on your own. </a:t>
            </a:r>
          </a:p>
          <a:p>
            <a:pPr marL="171450" indent="-171450">
              <a:buFont typeface="Arial" panose="020B0604020202020204" pitchFamily="34" charset="0"/>
              <a:buChar char="•"/>
            </a:pPr>
            <a:r>
              <a:rPr lang="en-US" dirty="0"/>
              <a:t>Using strong verbs and clear nouns will reduce the need for extra adjectives, adverbs, and intensifiers.</a:t>
            </a:r>
          </a:p>
          <a:p>
            <a:pPr marL="171450" indent="-171450">
              <a:buFont typeface="Arial" panose="020B0604020202020204" pitchFamily="34" charset="0"/>
              <a:buChar char="•"/>
            </a:pPr>
            <a:r>
              <a:rPr lang="en-US" dirty="0"/>
              <a:t>Simple tenses will keep your writing clear and help you avoid passive tense—they also make it easier to avoid grammatical problems with mismatching tenses or modes.</a:t>
            </a:r>
          </a:p>
          <a:p>
            <a:pPr marL="171450" indent="-171450">
              <a:buFont typeface="Arial" panose="020B0604020202020204" pitchFamily="34" charset="0"/>
              <a:buChar char="•"/>
            </a:pPr>
            <a:r>
              <a:rPr lang="en-US" dirty="0"/>
              <a:t>Ensuring each word has meaning will help get rid of “empty calories”—clichés, truisms, throat clearing, etc.</a:t>
            </a:r>
          </a:p>
          <a:p>
            <a:pPr marL="171450" indent="-171450">
              <a:buFont typeface="Arial" panose="020B0604020202020204" pitchFamily="34" charset="0"/>
              <a:buChar char="•"/>
            </a:pPr>
            <a:r>
              <a:rPr lang="en-US" dirty="0"/>
              <a:t>And finally, as we’ve already said, when you read your writing out loud, you will catch little errors, see the writer’s bloat and extra language, and find those tangled sentences and repetitions.</a:t>
            </a:r>
          </a:p>
        </p:txBody>
      </p:sp>
      <p:sp>
        <p:nvSpPr>
          <p:cNvPr id="4" name="Slide Number Placeholder 3"/>
          <p:cNvSpPr>
            <a:spLocks noGrp="1"/>
          </p:cNvSpPr>
          <p:nvPr>
            <p:ph type="sldNum" sz="quarter" idx="10"/>
          </p:nvPr>
        </p:nvSpPr>
        <p:spPr/>
        <p:txBody>
          <a:bodyPr/>
          <a:lstStyle/>
          <a:p>
            <a:fld id="{21A02534-4955-439D-8A92-3E05E4C3BD1E}" type="slidenum">
              <a:rPr lang="en-US" smtClean="0"/>
              <a:t>20</a:t>
            </a:fld>
            <a:endParaRPr lang="en-US" dirty="0"/>
          </a:p>
        </p:txBody>
      </p:sp>
    </p:spTree>
    <p:extLst>
      <p:ext uri="{BB962C8B-B14F-4D97-AF65-F5344CB8AC3E}">
        <p14:creationId xmlns:p14="http://schemas.microsoft.com/office/powerpoint/2010/main" val="3393962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mean it! We’re here for you to work through any writing issues you may have, answer questions, or help in other ways. We’ve put brief bios of ourselves on the next slide, if you’re interested in checking out our backgrounds. We’ll also be working with you more intensively in the spring, throughout the Consulting Practicum project.</a:t>
            </a:r>
          </a:p>
        </p:txBody>
      </p:sp>
      <p:sp>
        <p:nvSpPr>
          <p:cNvPr id="4" name="Slide Number Placeholder 3"/>
          <p:cNvSpPr>
            <a:spLocks noGrp="1"/>
          </p:cNvSpPr>
          <p:nvPr>
            <p:ph type="sldNum" sz="quarter" idx="5"/>
          </p:nvPr>
        </p:nvSpPr>
        <p:spPr/>
        <p:txBody>
          <a:bodyPr/>
          <a:lstStyle/>
          <a:p>
            <a:fld id="{21A02534-4955-439D-8A92-3E05E4C3BD1E}" type="slidenum">
              <a:rPr lang="en-US" smtClean="0"/>
              <a:t>21</a:t>
            </a:fld>
            <a:endParaRPr lang="en-US" dirty="0"/>
          </a:p>
        </p:txBody>
      </p:sp>
    </p:spTree>
    <p:extLst>
      <p:ext uri="{BB962C8B-B14F-4D97-AF65-F5344CB8AC3E}">
        <p14:creationId xmlns:p14="http://schemas.microsoft.com/office/powerpoint/2010/main" val="420482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22</a:t>
            </a:fld>
            <a:endParaRPr lang="en-US" dirty="0"/>
          </a:p>
        </p:txBody>
      </p:sp>
    </p:spTree>
    <p:extLst>
      <p:ext uri="{BB962C8B-B14F-4D97-AF65-F5344CB8AC3E}">
        <p14:creationId xmlns:p14="http://schemas.microsoft.com/office/powerpoint/2010/main" val="3944867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A02534-4955-439D-8A92-3E05E4C3BD1E}" type="slidenum">
              <a:rPr lang="en-US" smtClean="0"/>
              <a:t>3</a:t>
            </a:fld>
            <a:endParaRPr lang="en-US" dirty="0"/>
          </a:p>
        </p:txBody>
      </p:sp>
    </p:spTree>
    <p:extLst>
      <p:ext uri="{BB962C8B-B14F-4D97-AF65-F5344CB8AC3E}">
        <p14:creationId xmlns:p14="http://schemas.microsoft.com/office/powerpoint/2010/main" val="49062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Bess talked a little about what “academic” style is. Before talking about business style, I’d like to compare the purposes of academic vs business communication.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purpose</a:t>
            </a:r>
            <a:r>
              <a:rPr lang="en-US" sz="1200" kern="1200" dirty="0">
                <a:solidFill>
                  <a:schemeClr val="tx1"/>
                </a:solidFill>
                <a:effectLst/>
                <a:latin typeface="+mn-lt"/>
                <a:ea typeface="+mn-ea"/>
                <a:cs typeface="+mn-cs"/>
              </a:rPr>
              <a:t> of academic writing is to prove to someone (an instructor usually) that you have learned something—but that is something your audience (instructor) already knows.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purpose</a:t>
            </a:r>
            <a:r>
              <a:rPr lang="en-US" sz="1200" kern="1200" dirty="0">
                <a:solidFill>
                  <a:schemeClr val="tx1"/>
                </a:solidFill>
                <a:effectLst/>
                <a:latin typeface="+mn-lt"/>
                <a:ea typeface="+mn-ea"/>
                <a:cs typeface="+mn-cs"/>
              </a:rPr>
              <a:t> of business writing/communication is to inform others about things they don't already know. Business </a:t>
            </a:r>
            <a:r>
              <a:rPr lang="en-US" sz="1200" b="1" kern="1200" dirty="0">
                <a:solidFill>
                  <a:schemeClr val="tx1"/>
                </a:solidFill>
                <a:effectLst/>
                <a:latin typeface="+mn-lt"/>
                <a:ea typeface="+mn-ea"/>
                <a:cs typeface="+mn-cs"/>
              </a:rPr>
              <a:t>style</a:t>
            </a:r>
            <a:r>
              <a:rPr lang="en-US" sz="1200" kern="1200" dirty="0">
                <a:solidFill>
                  <a:schemeClr val="tx1"/>
                </a:solidFill>
                <a:effectLst/>
                <a:latin typeface="+mn-lt"/>
                <a:ea typeface="+mn-ea"/>
                <a:cs typeface="+mn-cs"/>
              </a:rPr>
              <a:t> is based on the premise that… business people are busy</a:t>
            </a:r>
            <a:endParaRPr lang="en-US" dirty="0"/>
          </a:p>
        </p:txBody>
      </p:sp>
      <p:sp>
        <p:nvSpPr>
          <p:cNvPr id="4" name="Slide Number Placeholder 3"/>
          <p:cNvSpPr>
            <a:spLocks noGrp="1"/>
          </p:cNvSpPr>
          <p:nvPr>
            <p:ph type="sldNum" sz="quarter" idx="10"/>
          </p:nvPr>
        </p:nvSpPr>
        <p:spPr/>
        <p:txBody>
          <a:bodyPr/>
          <a:lstStyle/>
          <a:p>
            <a:fld id="{21A02534-4955-439D-8A92-3E05E4C3BD1E}" type="slidenum">
              <a:rPr lang="en-US" smtClean="0"/>
              <a:t>4</a:t>
            </a:fld>
            <a:endParaRPr lang="en-US" dirty="0"/>
          </a:p>
        </p:txBody>
      </p:sp>
    </p:spTree>
    <p:extLst>
      <p:ext uri="{BB962C8B-B14F-4D97-AF65-F5344CB8AC3E}">
        <p14:creationId xmlns:p14="http://schemas.microsoft.com/office/powerpoint/2010/main" val="285944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Everything we'll say about organization, diction, and concision assumes—and will be most effective with—a two-step (at least) drafting and revising process, so we’ll start by talking briefly about that process.​</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5</a:t>
            </a:fld>
            <a:endParaRPr lang="en-US" dirty="0"/>
          </a:p>
        </p:txBody>
      </p:sp>
    </p:spTree>
    <p:extLst>
      <p:ext uri="{BB962C8B-B14F-4D97-AF65-F5344CB8AC3E}">
        <p14:creationId xmlns:p14="http://schemas.microsoft.com/office/powerpoint/2010/main" val="1884780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Bess and Frances both do freelance editing work, and our experience is that no matter how careful a writer is, their first draft can always be improved. And if the communication—email, report, presentation, etc.—is important enough to make, it’s worth taking the time to make it the best it can be.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Drafting lets you focus on ideas without being distracted by grammar, word choice, sentence structure, etc. The quality of your ideas is what will make you look smart, so prioritize ideas—content—before style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Revising lets you focus on communicating those smart ideas clearly​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Revising also helps you find gaps in substance, or even errors of fact, as well as tone, style, grammar, and punctuation issues.</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6</a:t>
            </a:fld>
            <a:endParaRPr lang="en-US" dirty="0"/>
          </a:p>
        </p:txBody>
      </p:sp>
    </p:spTree>
    <p:extLst>
      <p:ext uri="{BB962C8B-B14F-4D97-AF65-F5344CB8AC3E}">
        <p14:creationId xmlns:p14="http://schemas.microsoft.com/office/powerpoint/2010/main" val="1709235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Write quickly: the essence of drafting is to get the ideas out of your head and onto the page. Trying to write a perfect first draft will slow you down, and some of those ideas might not make it out.​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Making revising a habit will help you meet deadlines, since it forces you to draft sooner​.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Drafting—the process of articulating your thoughts—is also a process of discovery. You can think about what you want to say for a long time. But it isn’t until you start writing it down that you’ll really start thinking it through. This can generate new insights, or show you which ideas don’t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Keep in mind WHY you are writing—your purpose—and WHAT you are trying to communicate​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You don't have to write in paragraphs or even complete sentences if doing something more skeletal will help you get your ideas down​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sure to leave yourself notes in the text (or using the Comment feature) about any further research you need, quotes/sources to add, anything that you want to come back to. Drafting is generative and new ideas will probably occur in the process.. Don’t worry if it looks a little funky—it’s a draft, it isn't written in stone, and those notes will come out later.​</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7</a:t>
            </a:fld>
            <a:endParaRPr lang="en-US" dirty="0"/>
          </a:p>
        </p:txBody>
      </p:sp>
    </p:spTree>
    <p:extLst>
      <p:ext uri="{BB962C8B-B14F-4D97-AF65-F5344CB8AC3E}">
        <p14:creationId xmlns:p14="http://schemas.microsoft.com/office/powerpoint/2010/main" val="2025430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We'll say this several times. The quick and dirty way to edit anything is to read it out loud (or have someone read it to you). Your ear and tongue will pick up problems that your eye won't see. Grammar, missing/incorrect words, typos, etc.​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Fix the easy stuff first: give yourself a sense of accomplishment​ and the strength to fix the tougher problems.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Some problems can be fixed with a comma, for instance, or adding (or deleting!) a word. But if an easy fix doesn't work, don't waste more time. Just re-write the sentence/paragraph. The quickest way is to ask yourself "What am I trying to say here?" And write down the answer.​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as objective as you can about your own writing, and be prepared to delete unneeded material—even if it’s beautifully written—and re-write parts that don’t work</a:t>
            </a:r>
          </a:p>
          <a:p>
            <a:endParaRPr lang="en-US" dirty="0"/>
          </a:p>
        </p:txBody>
      </p:sp>
      <p:sp>
        <p:nvSpPr>
          <p:cNvPr id="4" name="Slide Number Placeholder 3"/>
          <p:cNvSpPr>
            <a:spLocks noGrp="1"/>
          </p:cNvSpPr>
          <p:nvPr>
            <p:ph type="sldNum" sz="quarter" idx="5"/>
          </p:nvPr>
        </p:nvSpPr>
        <p:spPr/>
        <p:txBody>
          <a:bodyPr/>
          <a:lstStyle/>
          <a:p>
            <a:fld id="{21A02534-4955-439D-8A92-3E05E4C3BD1E}" type="slidenum">
              <a:rPr lang="en-US" smtClean="0"/>
              <a:t>8</a:t>
            </a:fld>
            <a:endParaRPr lang="en-US" dirty="0"/>
          </a:p>
        </p:txBody>
      </p:sp>
    </p:spTree>
    <p:extLst>
      <p:ext uri="{BB962C8B-B14F-4D97-AF65-F5344CB8AC3E}">
        <p14:creationId xmlns:p14="http://schemas.microsoft.com/office/powerpoint/2010/main" val="172782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have a solid first draft, you can begin organize your content using headings and document designed to make your writing easy to read or skim. People really appreciate good organization and it’s crucial to the success of any business document. It creates a strong sense of professionalism and helps to persuade your audience.</a:t>
            </a:r>
          </a:p>
        </p:txBody>
      </p:sp>
      <p:sp>
        <p:nvSpPr>
          <p:cNvPr id="4" name="Slide Number Placeholder 3"/>
          <p:cNvSpPr>
            <a:spLocks noGrp="1"/>
          </p:cNvSpPr>
          <p:nvPr>
            <p:ph type="sldNum" sz="quarter" idx="5"/>
          </p:nvPr>
        </p:nvSpPr>
        <p:spPr/>
        <p:txBody>
          <a:bodyPr/>
          <a:lstStyle/>
          <a:p>
            <a:fld id="{21A02534-4955-439D-8A92-3E05E4C3BD1E}" type="slidenum">
              <a:rPr lang="en-US" smtClean="0"/>
              <a:t>9</a:t>
            </a:fld>
            <a:endParaRPr lang="en-US" dirty="0"/>
          </a:p>
        </p:txBody>
      </p:sp>
    </p:spTree>
    <p:extLst>
      <p:ext uri="{BB962C8B-B14F-4D97-AF65-F5344CB8AC3E}">
        <p14:creationId xmlns:p14="http://schemas.microsoft.com/office/powerpoint/2010/main" val="45020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7016AF-81E3-42E9-99C7-4365C36DB838}" type="datetime1">
              <a:rPr lang="en-US" smtClean="0"/>
              <a:t>7/30/20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90961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8EDD48-784E-4886-BC5F-B08EB80D4469}" type="datetime1">
              <a:rPr lang="en-US" smtClean="0"/>
              <a:t>7/30/20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12480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C7155-D693-4236-9F75-A59B749D48B3}" type="datetime1">
              <a:rPr lang="en-US" smtClean="0"/>
              <a:t>7/30/20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4238202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82051-7159-47B6-84F8-2EC3084B524B}" type="datetime1">
              <a:rPr lang="en-US" smtClean="0"/>
              <a:t>7/30/20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251321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ECD16-7A50-4E89-A451-F3A688C99501}" type="datetime1">
              <a:rPr lang="en-US" smtClean="0"/>
              <a:t>7/30/20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323510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9A1BDC-5964-4244-9738-D5B6F9B4F656}" type="datetime1">
              <a:rPr lang="en-US" smtClean="0"/>
              <a:t>7/30/20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232916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2A0A9C-F444-4F8B-8D29-1930F3CD8DB1}" type="datetime1">
              <a:rPr lang="en-US" smtClean="0"/>
              <a:t>7/30/20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14064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1985A7-DB0C-48E6-A73C-6F32E319DB1D}" type="datetime1">
              <a:rPr lang="en-US" smtClean="0"/>
              <a:t>7/30/20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271821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606A9-A6E9-4C95-8D96-3AC17DFFCA10}" type="datetime1">
              <a:rPr lang="en-US" smtClean="0"/>
              <a:t>7/30/20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48060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9A9FBF-8566-402A-81A8-320F89C75CA2}" type="datetime1">
              <a:rPr lang="en-US" smtClean="0"/>
              <a:t>7/30/20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138630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E25FE9-2088-43FF-AC2D-0C4155558BCC}" type="datetime1">
              <a:rPr lang="en-US" smtClean="0"/>
              <a:t>7/30/20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2DB848-6931-4132-8648-BC696E24214B}" type="slidenum">
              <a:rPr lang="en-US" smtClean="0"/>
              <a:t>‹#›</a:t>
            </a:fld>
            <a:endParaRPr lang="en-US" dirty="0"/>
          </a:p>
        </p:txBody>
      </p:sp>
    </p:spTree>
    <p:extLst>
      <p:ext uri="{BB962C8B-B14F-4D97-AF65-F5344CB8AC3E}">
        <p14:creationId xmlns:p14="http://schemas.microsoft.com/office/powerpoint/2010/main" val="382830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30E5D0F-CA1B-4F40-B78D-0D76854D1DC0}" type="datetime1">
              <a:rPr lang="en-US" smtClean="0"/>
              <a:pPr/>
              <a:t>7/30/20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b"/>
          <a:lstStyle>
            <a:lvl1pPr algn="r">
              <a:defRPr sz="9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22DB848-6931-4132-8648-BC696E24214B}"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59547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hyperlink" Target="mailto:frances.laskey@wisc.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erhuddle@wisc.edu"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4622_DO_PPt_WSB_1.jpg"/>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descr="Grainger Hall.jpeg"/>
          <p:cNvPicPr>
            <a:picLocks noChangeAspect="1"/>
          </p:cNvPicPr>
          <p:nvPr/>
        </p:nvPicPr>
        <p:blipFill rotWithShape="1">
          <a:blip r:embed="rId4">
            <a:alphaModFix amt="32000"/>
            <a:extLst>
              <a:ext uri="{28A0092B-C50C-407E-A947-70E740481C1C}">
                <a14:useLocalDpi xmlns:a14="http://schemas.microsoft.com/office/drawing/2010/main" val="0"/>
              </a:ext>
            </a:extLst>
          </a:blip>
          <a:srcRect t="26750" b="7276"/>
          <a:stretch/>
        </p:blipFill>
        <p:spPr>
          <a:xfrm>
            <a:off x="3322320" y="0"/>
            <a:ext cx="5821680" cy="5715000"/>
          </a:xfrm>
          <a:prstGeom prst="rect">
            <a:avLst/>
          </a:prstGeom>
        </p:spPr>
      </p:pic>
      <p:sp>
        <p:nvSpPr>
          <p:cNvPr id="7" name="TextBox 6"/>
          <p:cNvSpPr txBox="1"/>
          <p:nvPr/>
        </p:nvSpPr>
        <p:spPr>
          <a:xfrm>
            <a:off x="3529390" y="771041"/>
            <a:ext cx="5407540" cy="3323987"/>
          </a:xfrm>
          <a:prstGeom prst="rect">
            <a:avLst/>
          </a:prstGeom>
          <a:noFill/>
        </p:spPr>
        <p:txBody>
          <a:bodyPr wrap="square" rtlCol="0" anchor="t">
            <a:spAutoFit/>
          </a:bodyPr>
          <a:lstStyle/>
          <a:p>
            <a:pPr algn="ctr"/>
            <a:r>
              <a:rPr lang="en-US" sz="4000" b="1">
                <a:latin typeface="Tahoma"/>
                <a:ea typeface="Tahoma"/>
                <a:cs typeface="Tahoma"/>
              </a:rPr>
              <a:t>Keeping It Real: A Business Writing Refresher</a:t>
            </a:r>
            <a:endParaRPr lang="en-US"/>
          </a:p>
          <a:p>
            <a:pPr algn="ctr"/>
            <a:endParaRPr lang="en-US" sz="1200" b="1" cap="all" dirty="0">
              <a:latin typeface="Tahoma" panose="020B0604030504040204" pitchFamily="34" charset="0"/>
              <a:ea typeface="Tahoma" panose="020B0604030504040204" pitchFamily="34" charset="0"/>
              <a:cs typeface="Tahoma" panose="020B0604030504040204" pitchFamily="34" charset="0"/>
            </a:endParaRPr>
          </a:p>
          <a:p>
            <a:pPr algn="ctr"/>
            <a:r>
              <a:rPr lang="en-US" sz="2400" b="1" dirty="0">
                <a:solidFill>
                  <a:srgbClr val="00577D"/>
                </a:solidFill>
                <a:latin typeface="Tahoma" panose="020B0604030504040204" pitchFamily="34" charset="0"/>
                <a:ea typeface="Tahoma" panose="020B0604030504040204" pitchFamily="34" charset="0"/>
                <a:cs typeface="Tahoma" panose="020B0604030504040204" pitchFamily="34" charset="0"/>
              </a:rPr>
              <a:t>Bess Malson-Huddle</a:t>
            </a:r>
          </a:p>
          <a:p>
            <a:pPr algn="ctr"/>
            <a:r>
              <a:rPr lang="en-US" sz="2400" b="1" dirty="0">
                <a:solidFill>
                  <a:srgbClr val="00577D"/>
                </a:solidFill>
                <a:latin typeface="Tahoma" panose="020B0604030504040204" pitchFamily="34" charset="0"/>
                <a:ea typeface="Tahoma" panose="020B0604030504040204" pitchFamily="34" charset="0"/>
                <a:cs typeface="Tahoma" panose="020B0604030504040204" pitchFamily="34" charset="0"/>
              </a:rPr>
              <a:t>Frances Laskey</a:t>
            </a:r>
          </a:p>
          <a:p>
            <a:pPr algn="ctr"/>
            <a:endParaRPr lang="en-US" sz="1200" b="1" dirty="0">
              <a:latin typeface="Tahoma" panose="020B0604030504040204" pitchFamily="34" charset="0"/>
              <a:ea typeface="Tahoma" panose="020B0604030504040204" pitchFamily="34" charset="0"/>
              <a:cs typeface="Tahoma" panose="020B0604030504040204" pitchFamily="34" charset="0"/>
            </a:endParaRPr>
          </a:p>
          <a:p>
            <a:pPr algn="ctr"/>
            <a:r>
              <a:rPr lang="en-US" b="1" dirty="0">
                <a:latin typeface="Tahoma" panose="020B0604030504040204" pitchFamily="34" charset="0"/>
                <a:ea typeface="Tahoma" panose="020B0604030504040204" pitchFamily="34" charset="0"/>
                <a:cs typeface="Tahoma" panose="020B0604030504040204" pitchFamily="34" charset="0"/>
              </a:rPr>
              <a:t>MBA Pre-Orientation Training 2020</a:t>
            </a:r>
          </a:p>
        </p:txBody>
      </p:sp>
    </p:spTree>
    <p:extLst>
      <p:ext uri="{BB962C8B-B14F-4D97-AF65-F5344CB8AC3E}">
        <p14:creationId xmlns:p14="http://schemas.microsoft.com/office/powerpoint/2010/main" val="213668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365126"/>
            <a:ext cx="7886700" cy="1124712"/>
          </a:xfrm>
          <a:solidFill>
            <a:srgbClr val="286142"/>
          </a:solidFill>
        </p:spPr>
        <p:txBody>
          <a:bodyPr>
            <a:normAutofit/>
          </a:bodyPr>
          <a:lstStyle/>
          <a:p>
            <a:pPr algn="ctr"/>
            <a:r>
              <a:rPr lang="en-US" cap="all" dirty="0">
                <a:solidFill>
                  <a:schemeClr val="bg1"/>
                </a:solidFill>
              </a:rPr>
              <a:t>Get right to the point</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9E5B6332-4146-484D-B087-AE4408E7E1CA}"/>
              </a:ext>
            </a:extLst>
          </p:cNvPr>
          <p:cNvSpPr txBox="1"/>
          <p:nvPr/>
        </p:nvSpPr>
        <p:spPr>
          <a:xfrm>
            <a:off x="1191363" y="2746348"/>
            <a:ext cx="2821887" cy="2492990"/>
          </a:xfrm>
          <a:prstGeom prst="rect">
            <a:avLst/>
          </a:prstGeom>
          <a:solidFill>
            <a:schemeClr val="tx1">
              <a:lumMod val="65000"/>
              <a:lumOff val="35000"/>
            </a:schemeClr>
          </a:solidFill>
        </p:spPr>
        <p:txBody>
          <a:bodyPr wrap="square" rtlCol="0">
            <a:spAutoFit/>
          </a:bodyPr>
          <a:lstStyle/>
          <a:p>
            <a:r>
              <a:rPr lang="en-US" sz="2600" dirty="0">
                <a:solidFill>
                  <a:schemeClr val="bg1"/>
                </a:solidFill>
              </a:rPr>
              <a:t>Descriptive subject lines &amp; titles help your reader decide when to read your message and find it later.</a:t>
            </a:r>
          </a:p>
        </p:txBody>
      </p:sp>
      <p:sp>
        <p:nvSpPr>
          <p:cNvPr id="6" name="TextBox 5">
            <a:extLst>
              <a:ext uri="{FF2B5EF4-FFF2-40B4-BE49-F238E27FC236}">
                <a16:creationId xmlns:a16="http://schemas.microsoft.com/office/drawing/2014/main" id="{11CB1287-DB21-934E-A7FF-E44954E37C1E}"/>
              </a:ext>
            </a:extLst>
          </p:cNvPr>
          <p:cNvSpPr txBox="1"/>
          <p:nvPr/>
        </p:nvSpPr>
        <p:spPr>
          <a:xfrm>
            <a:off x="1178611" y="1787527"/>
            <a:ext cx="2834640" cy="892552"/>
          </a:xfrm>
          <a:prstGeom prst="rect">
            <a:avLst/>
          </a:prstGeom>
          <a:solidFill>
            <a:srgbClr val="00577D"/>
          </a:solidFill>
        </p:spPr>
        <p:txBody>
          <a:bodyPr wrap="square" rtlCol="0">
            <a:spAutoFit/>
          </a:bodyPr>
          <a:lstStyle/>
          <a:p>
            <a:pPr algn="ctr"/>
            <a:r>
              <a:rPr lang="en-US" sz="2600" dirty="0">
                <a:solidFill>
                  <a:schemeClr val="bg1"/>
                </a:solidFill>
                <a:latin typeface="Tahoma" panose="020B0604030504040204" pitchFamily="34" charset="0"/>
                <a:ea typeface="Tahoma" panose="020B0604030504040204" pitchFamily="34" charset="0"/>
                <a:cs typeface="Tahoma" panose="020B0604030504040204" pitchFamily="34" charset="0"/>
              </a:rPr>
              <a:t>Front-load each message</a:t>
            </a:r>
          </a:p>
        </p:txBody>
      </p:sp>
      <p:sp>
        <p:nvSpPr>
          <p:cNvPr id="11" name="TextBox 10">
            <a:extLst>
              <a:ext uri="{FF2B5EF4-FFF2-40B4-BE49-F238E27FC236}">
                <a16:creationId xmlns:a16="http://schemas.microsoft.com/office/drawing/2014/main" id="{468F5AFA-E0BA-FA4E-A200-C279602EEAC4}"/>
              </a:ext>
            </a:extLst>
          </p:cNvPr>
          <p:cNvSpPr txBox="1"/>
          <p:nvPr/>
        </p:nvSpPr>
        <p:spPr>
          <a:xfrm>
            <a:off x="5043487" y="1787527"/>
            <a:ext cx="2834640" cy="892552"/>
          </a:xfrm>
          <a:prstGeom prst="rect">
            <a:avLst/>
          </a:prstGeom>
          <a:solidFill>
            <a:srgbClr val="00577D"/>
          </a:solidFill>
        </p:spPr>
        <p:txBody>
          <a:bodyPr wrap="square" rtlCol="0">
            <a:spAutoFit/>
          </a:bodyPr>
          <a:lstStyle/>
          <a:p>
            <a:pPr algn="ctr"/>
            <a:r>
              <a:rPr lang="en-US" sz="2600" dirty="0">
                <a:solidFill>
                  <a:schemeClr val="bg1"/>
                </a:solidFill>
                <a:latin typeface="Tahoma" panose="020B0604030504040204" pitchFamily="34" charset="0"/>
                <a:ea typeface="Tahoma" panose="020B0604030504040204" pitchFamily="34" charset="0"/>
                <a:cs typeface="Tahoma" panose="020B0604030504040204" pitchFamily="34" charset="0"/>
              </a:rPr>
              <a:t>Make your main </a:t>
            </a:r>
          </a:p>
          <a:p>
            <a:pPr algn="ctr"/>
            <a:r>
              <a:rPr lang="en-US" sz="2600" dirty="0">
                <a:solidFill>
                  <a:schemeClr val="bg1"/>
                </a:solidFill>
                <a:latin typeface="Tahoma" panose="020B0604030504040204" pitchFamily="34" charset="0"/>
                <a:ea typeface="Tahoma" panose="020B0604030504040204" pitchFamily="34" charset="0"/>
                <a:cs typeface="Tahoma" panose="020B0604030504040204" pitchFamily="34" charset="0"/>
              </a:rPr>
              <a:t>point first</a:t>
            </a:r>
          </a:p>
        </p:txBody>
      </p:sp>
      <p:sp>
        <p:nvSpPr>
          <p:cNvPr id="12" name="TextBox 11">
            <a:extLst>
              <a:ext uri="{FF2B5EF4-FFF2-40B4-BE49-F238E27FC236}">
                <a16:creationId xmlns:a16="http://schemas.microsoft.com/office/drawing/2014/main" id="{003B6491-96ED-9941-9060-F1F4EAD86B92}"/>
              </a:ext>
            </a:extLst>
          </p:cNvPr>
          <p:cNvSpPr txBox="1"/>
          <p:nvPr/>
        </p:nvSpPr>
        <p:spPr>
          <a:xfrm>
            <a:off x="5043486" y="2746348"/>
            <a:ext cx="2834640" cy="2492990"/>
          </a:xfrm>
          <a:prstGeom prst="rect">
            <a:avLst/>
          </a:prstGeom>
          <a:solidFill>
            <a:schemeClr val="tx1">
              <a:lumMod val="65000"/>
              <a:lumOff val="35000"/>
            </a:schemeClr>
          </a:solidFill>
        </p:spPr>
        <p:txBody>
          <a:bodyPr wrap="square" rtlCol="0" anchor="t">
            <a:spAutoFit/>
          </a:bodyPr>
          <a:lstStyle/>
          <a:p>
            <a:r>
              <a:rPr lang="en-US" sz="2600" dirty="0">
                <a:solidFill>
                  <a:schemeClr val="bg1"/>
                </a:solidFill>
                <a:ea typeface="+mn-lt"/>
                <a:cs typeface="+mn-lt"/>
              </a:rPr>
              <a:t>Put your purpose &amp; summaries of the problem/issue, recommendations, &amp; findings in paragraph #1.</a:t>
            </a:r>
            <a:endParaRPr lang="en-US" dirty="0">
              <a:solidFill>
                <a:schemeClr val="bg1"/>
              </a:solidFill>
              <a:ea typeface="+mn-lt"/>
              <a:cs typeface="+mn-lt"/>
            </a:endParaRPr>
          </a:p>
        </p:txBody>
      </p:sp>
    </p:spTree>
    <p:extLst>
      <p:ext uri="{BB962C8B-B14F-4D97-AF65-F5344CB8AC3E}">
        <p14:creationId xmlns:p14="http://schemas.microsoft.com/office/powerpoint/2010/main" val="283419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7071"/>
            <a:ext cx="7886700" cy="1124395"/>
          </a:xfrm>
          <a:solidFill>
            <a:srgbClr val="286142"/>
          </a:solidFill>
        </p:spPr>
        <p:txBody>
          <a:bodyPr/>
          <a:lstStyle/>
          <a:p>
            <a:pPr algn="ctr"/>
            <a:r>
              <a:rPr lang="en-US" dirty="0">
                <a:solidFill>
                  <a:schemeClr val="bg1"/>
                </a:solidFill>
              </a:rPr>
              <a:t>SUPPORT THE MAIN POINT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5702391"/>
              </p:ext>
            </p:extLst>
          </p:nvPr>
        </p:nvGraphicFramePr>
        <p:xfrm>
          <a:off x="628650" y="1838738"/>
          <a:ext cx="7886700" cy="3180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22DB848-6931-4132-8648-BC696E24214B}"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96184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D9FF2F4-7968-E440-8E05-18D4E2D9AE8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F41B951-5325-EB42-9B58-1F3053856F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07B3C4C-FB39-6743-AF4A-DDD094FA6AD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D3A469-E9D6-AE48-88A8-40FB605BC5E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3AD6FD3-C325-D94C-99E8-02875B53C0C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7071"/>
            <a:ext cx="7886700" cy="1124395"/>
          </a:xfrm>
          <a:solidFill>
            <a:srgbClr val="286142"/>
          </a:solidFill>
        </p:spPr>
        <p:txBody>
          <a:bodyPr/>
          <a:lstStyle/>
          <a:p>
            <a:pPr algn="ctr"/>
            <a:r>
              <a:rPr lang="en-US" dirty="0">
                <a:solidFill>
                  <a:schemeClr val="bg1"/>
                </a:solidFill>
              </a:rPr>
              <a:t>CREATE VISIBLE STRUCTURE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7484824"/>
              </p:ext>
            </p:extLst>
          </p:nvPr>
        </p:nvGraphicFramePr>
        <p:xfrm>
          <a:off x="628650" y="1381466"/>
          <a:ext cx="7886700" cy="4224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22DB848-6931-4132-8648-BC696E24214B}"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19391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D9FF2F4-7968-E440-8E05-18D4E2D9AE8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F41B951-5325-EB42-9B58-1F3053856F9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07B3C4C-FB39-6743-AF4A-DDD094FA6AD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D3A469-E9D6-AE48-88A8-40FB605BC5E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C06D2B4-31A2-4349-A9F5-D4637BA1314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58A5B9-B289-6B45-A87A-BA8BB5C7712C}"/>
              </a:ext>
            </a:extLst>
          </p:cNvPr>
          <p:cNvSpPr txBox="1"/>
          <p:nvPr/>
        </p:nvSpPr>
        <p:spPr>
          <a:xfrm>
            <a:off x="0" y="0"/>
            <a:ext cx="9144000" cy="5760720"/>
          </a:xfrm>
          <a:prstGeom prst="rect">
            <a:avLst/>
          </a:prstGeom>
          <a:solidFill>
            <a:schemeClr val="tx1">
              <a:lumMod val="65000"/>
              <a:lumOff val="35000"/>
            </a:schemeClr>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BEE67D51-EFE3-4AA5-A25C-85A7A4D9B635}"/>
              </a:ext>
            </a:extLst>
          </p:cNvPr>
          <p:cNvSpPr txBox="1"/>
          <p:nvPr/>
        </p:nvSpPr>
        <p:spPr>
          <a:xfrm>
            <a:off x="639244" y="972145"/>
            <a:ext cx="7865512" cy="4093428"/>
          </a:xfrm>
          <a:prstGeom prst="rect">
            <a:avLst/>
          </a:prstGeom>
          <a:solidFill>
            <a:schemeClr val="tx1">
              <a:lumMod val="65000"/>
              <a:lumOff val="35000"/>
            </a:schemeClr>
          </a:solidFill>
        </p:spPr>
        <p:txBody>
          <a:bodyPr wrap="square" rtlCol="0">
            <a:spAutoFit/>
          </a:bodyPr>
          <a:lstStyle/>
          <a:p>
            <a:pPr algn="ctr">
              <a:spcAft>
                <a:spcPts val="1200"/>
              </a:spcAft>
            </a:pPr>
            <a:r>
              <a:rPr lang="en-US" sz="6000" dirty="0">
                <a:solidFill>
                  <a:schemeClr val="bg1"/>
                </a:solidFill>
                <a:latin typeface="Tahoma"/>
                <a:cs typeface="Tahoma"/>
              </a:rPr>
              <a:t>Diction</a:t>
            </a:r>
            <a:r>
              <a:rPr lang="en-US" sz="4800" dirty="0">
                <a:solidFill>
                  <a:schemeClr val="bg1"/>
                </a:solidFill>
                <a:latin typeface="Tahoma"/>
                <a:cs typeface="Tahoma"/>
              </a:rPr>
              <a:t> </a:t>
            </a:r>
          </a:p>
          <a:p>
            <a:pPr algn="ctr">
              <a:spcAft>
                <a:spcPts val="1200"/>
              </a:spcAft>
            </a:pPr>
            <a:r>
              <a:rPr lang="en-US" sz="4800" dirty="0">
                <a:solidFill>
                  <a:schemeClr val="bg1"/>
                </a:solidFill>
                <a:latin typeface="Tahoma"/>
                <a:cs typeface="Tahoma"/>
              </a:rPr>
              <a:t>is the art of choosing the right words and language to convey your message</a:t>
            </a:r>
          </a:p>
          <a:p>
            <a:pPr>
              <a:spcAft>
                <a:spcPts val="1200"/>
              </a:spcAft>
            </a:pPr>
            <a:endParaRPr lang="en-US" sz="3600" dirty="0">
              <a:latin typeface="Tahoma"/>
              <a:cs typeface="Tahoma"/>
            </a:endParaRPr>
          </a:p>
        </p:txBody>
      </p:sp>
    </p:spTree>
    <p:extLst>
      <p:ext uri="{BB962C8B-B14F-4D97-AF65-F5344CB8AC3E}">
        <p14:creationId xmlns:p14="http://schemas.microsoft.com/office/powerpoint/2010/main" val="274903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227966"/>
            <a:ext cx="7886700" cy="1124712"/>
          </a:xfrm>
          <a:solidFill>
            <a:schemeClr val="tx1">
              <a:lumMod val="65000"/>
              <a:lumOff val="35000"/>
            </a:schemeClr>
          </a:solidFill>
        </p:spPr>
        <p:txBody>
          <a:bodyPr>
            <a:normAutofit/>
          </a:bodyPr>
          <a:lstStyle/>
          <a:p>
            <a:pPr algn="ctr"/>
            <a:r>
              <a:rPr lang="en-US" cap="all" dirty="0">
                <a:solidFill>
                  <a:schemeClr val="bg1"/>
                </a:solidFill>
              </a:rPr>
              <a:t>Causes of Diction Issues</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2046027238"/>
              </p:ext>
            </p:extLst>
          </p:nvPr>
        </p:nvGraphicFramePr>
        <p:xfrm>
          <a:off x="628650" y="1489123"/>
          <a:ext cx="7886700" cy="4246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255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90EDB6CE-7FBE-D540-A35A-87584BD4CE5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BBC1648-46CF-2B4B-B056-1A9D2E3F7F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257731"/>
            <a:ext cx="7886700" cy="1124712"/>
          </a:xfrm>
          <a:solidFill>
            <a:schemeClr val="tx1">
              <a:lumMod val="65000"/>
              <a:lumOff val="35000"/>
            </a:schemeClr>
          </a:solidFill>
        </p:spPr>
        <p:txBody>
          <a:bodyPr>
            <a:normAutofit fontScale="90000"/>
          </a:bodyPr>
          <a:lstStyle/>
          <a:p>
            <a:pPr algn="ctr"/>
            <a:r>
              <a:rPr lang="en-US" cap="all" dirty="0">
                <a:solidFill>
                  <a:schemeClr val="bg1"/>
                </a:solidFill>
              </a:rPr>
              <a:t>Types Of Diction Problems</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1645079650"/>
              </p:ext>
            </p:extLst>
          </p:nvPr>
        </p:nvGraphicFramePr>
        <p:xfrm>
          <a:off x="628650" y="1489123"/>
          <a:ext cx="7886700" cy="4205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743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DB6EBAF4-73CD-9847-A6FA-D5FB9E1CE3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D5A43BD2-29BF-443D-B544-3FC52F87967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Title and Content</a:t>
            </a:r>
          </a:p>
        </p:txBody>
      </p:sp>
      <p:sp>
        <p:nvSpPr>
          <p:cNvPr id="4" name="Slide Number Placeholder 3"/>
          <p:cNvSpPr>
            <a:spLocks noGrp="1"/>
          </p:cNvSpPr>
          <p:nvPr>
            <p:ph type="sldNum" sz="quarter" idx="12"/>
          </p:nvPr>
        </p:nvSpPr>
        <p:spPr/>
        <p:txBody>
          <a:bodyPr/>
          <a:lstStyle/>
          <a:p>
            <a:fld id="{422DB848-6931-4132-8648-BC696E24214B}" type="slidenum">
              <a:rPr lang="en-US" smtClean="0"/>
              <a:t>16</a:t>
            </a:fld>
            <a:endParaRPr lang="en-US" dirty="0"/>
          </a:p>
        </p:txBody>
      </p:sp>
      <p:sp>
        <p:nvSpPr>
          <p:cNvPr id="5" name="Title 1">
            <a:extLst>
              <a:ext uri="{FF2B5EF4-FFF2-40B4-BE49-F238E27FC236}">
                <a16:creationId xmlns:a16="http://schemas.microsoft.com/office/drawing/2014/main" id="{94065A00-2F60-4E47-86D4-7585F6976C86}"/>
              </a:ext>
            </a:extLst>
          </p:cNvPr>
          <p:cNvSpPr txBox="1">
            <a:spLocks/>
          </p:cNvSpPr>
          <p:nvPr/>
        </p:nvSpPr>
        <p:spPr>
          <a:xfrm>
            <a:off x="628650" y="269545"/>
            <a:ext cx="7886700" cy="1123998"/>
          </a:xfrm>
          <a:prstGeom prst="rect">
            <a:avLst/>
          </a:prstGeom>
          <a:solidFill>
            <a:schemeClr val="tx1">
              <a:lumMod val="65000"/>
              <a:lumOff val="3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cap="all" dirty="0">
                <a:solidFill>
                  <a:schemeClr val="bg1"/>
                </a:solidFill>
              </a:rPr>
              <a:t>Avoid Diction Issues By</a:t>
            </a:r>
          </a:p>
        </p:txBody>
      </p:sp>
      <p:graphicFrame>
        <p:nvGraphicFramePr>
          <p:cNvPr id="9" name="Content Placeholder 8">
            <a:extLst>
              <a:ext uri="{FF2B5EF4-FFF2-40B4-BE49-F238E27FC236}">
                <a16:creationId xmlns:a16="http://schemas.microsoft.com/office/drawing/2014/main" id="{0ABDF593-2470-8B46-BDF3-7A6225B8A06E}"/>
              </a:ext>
            </a:extLst>
          </p:cNvPr>
          <p:cNvGraphicFramePr>
            <a:graphicFrameLocks noGrp="1"/>
          </p:cNvGraphicFramePr>
          <p:nvPr>
            <p:ph idx="1"/>
            <p:extLst>
              <p:ext uri="{D42A27DB-BD31-4B8C-83A1-F6EECF244321}">
                <p14:modId xmlns:p14="http://schemas.microsoft.com/office/powerpoint/2010/main" val="3670935516"/>
              </p:ext>
            </p:extLst>
          </p:nvPr>
        </p:nvGraphicFramePr>
        <p:xfrm>
          <a:off x="628650" y="1489123"/>
          <a:ext cx="7886700" cy="3944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51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E376B87-EA22-1A4B-BE26-EFF18D1CEE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912559DC-527E-A340-A0FA-8FC90E1BACA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7E6C7121-4D0E-E248-BC76-EEE8634346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FE7CEF7B-3F21-814B-8C30-4838188A54C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0C80370E-ADE9-1648-B89A-AB85D2888A8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58A5B9-B289-6B45-A87A-BA8BB5C7712C}"/>
              </a:ext>
            </a:extLst>
          </p:cNvPr>
          <p:cNvSpPr txBox="1"/>
          <p:nvPr/>
        </p:nvSpPr>
        <p:spPr>
          <a:xfrm>
            <a:off x="0" y="0"/>
            <a:ext cx="9144000" cy="5760720"/>
          </a:xfrm>
          <a:prstGeom prst="rect">
            <a:avLst/>
          </a:prstGeom>
          <a:solidFill>
            <a:srgbClr val="00577D"/>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BEE67D51-EFE3-4AA5-A25C-85A7A4D9B635}"/>
              </a:ext>
            </a:extLst>
          </p:cNvPr>
          <p:cNvSpPr txBox="1"/>
          <p:nvPr/>
        </p:nvSpPr>
        <p:spPr>
          <a:xfrm>
            <a:off x="639244" y="972145"/>
            <a:ext cx="7865512" cy="4093428"/>
          </a:xfrm>
          <a:prstGeom prst="rect">
            <a:avLst/>
          </a:prstGeom>
          <a:noFill/>
        </p:spPr>
        <p:txBody>
          <a:bodyPr wrap="square" rtlCol="0">
            <a:spAutoFit/>
          </a:bodyPr>
          <a:lstStyle/>
          <a:p>
            <a:pPr algn="ctr">
              <a:spcAft>
                <a:spcPts val="1200"/>
              </a:spcAft>
            </a:pPr>
            <a:r>
              <a:rPr lang="en-US" sz="6000" dirty="0">
                <a:solidFill>
                  <a:schemeClr val="bg1"/>
                </a:solidFill>
                <a:latin typeface="Tahoma"/>
                <a:cs typeface="Tahoma"/>
              </a:rPr>
              <a:t>Concision</a:t>
            </a:r>
            <a:r>
              <a:rPr lang="en-US" sz="4800" dirty="0">
                <a:solidFill>
                  <a:schemeClr val="bg1"/>
                </a:solidFill>
                <a:latin typeface="Tahoma"/>
                <a:cs typeface="Tahoma"/>
              </a:rPr>
              <a:t> </a:t>
            </a:r>
          </a:p>
          <a:p>
            <a:pPr algn="ctr">
              <a:spcAft>
                <a:spcPts val="1200"/>
              </a:spcAft>
            </a:pPr>
            <a:r>
              <a:rPr lang="en-US" sz="4800" dirty="0">
                <a:solidFill>
                  <a:schemeClr val="bg1"/>
                </a:solidFill>
                <a:latin typeface="Tahoma"/>
                <a:cs typeface="Tahoma"/>
              </a:rPr>
              <a:t>is the art of providing the most information in the fewest words.</a:t>
            </a:r>
          </a:p>
          <a:p>
            <a:pPr>
              <a:spcAft>
                <a:spcPts val="1200"/>
              </a:spcAft>
            </a:pPr>
            <a:endParaRPr lang="en-US" sz="3600" dirty="0">
              <a:latin typeface="Tahoma"/>
              <a:cs typeface="Tahoma"/>
            </a:endParaRPr>
          </a:p>
        </p:txBody>
      </p:sp>
    </p:spTree>
    <p:extLst>
      <p:ext uri="{BB962C8B-B14F-4D97-AF65-F5344CB8AC3E}">
        <p14:creationId xmlns:p14="http://schemas.microsoft.com/office/powerpoint/2010/main" val="206196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243206"/>
            <a:ext cx="7886700" cy="1124712"/>
          </a:xfrm>
          <a:solidFill>
            <a:srgbClr val="00577D"/>
          </a:solidFill>
        </p:spPr>
        <p:txBody>
          <a:bodyPr>
            <a:normAutofit/>
          </a:bodyPr>
          <a:lstStyle/>
          <a:p>
            <a:pPr algn="ctr"/>
            <a:r>
              <a:rPr lang="en-US" cap="all" dirty="0">
                <a:solidFill>
                  <a:schemeClr val="bg1"/>
                </a:solidFill>
              </a:rPr>
              <a:t>Causes of Writer’s bloat</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882581165"/>
              </p:ext>
            </p:extLst>
          </p:nvPr>
        </p:nvGraphicFramePr>
        <p:xfrm>
          <a:off x="628650" y="1489123"/>
          <a:ext cx="7886700" cy="4246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621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90EDB6CE-7FBE-D540-A35A-87584BD4CE5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BBC1648-46CF-2B4B-B056-1A9D2E3F7F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163804"/>
            <a:ext cx="7886700" cy="1124712"/>
          </a:xfrm>
          <a:solidFill>
            <a:srgbClr val="00577D"/>
          </a:solidFill>
        </p:spPr>
        <p:txBody>
          <a:bodyPr>
            <a:normAutofit fontScale="90000"/>
          </a:bodyPr>
          <a:lstStyle/>
          <a:p>
            <a:pPr algn="ctr"/>
            <a:r>
              <a:rPr lang="en-US" cap="all" dirty="0">
                <a:solidFill>
                  <a:schemeClr val="bg1"/>
                </a:solidFill>
              </a:rPr>
              <a:t>Types Of Inflated language</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4159888291"/>
              </p:ext>
            </p:extLst>
          </p:nvPr>
        </p:nvGraphicFramePr>
        <p:xfrm>
          <a:off x="628650" y="1489123"/>
          <a:ext cx="7886700" cy="4205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737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DB6EBAF4-73CD-9847-A6FA-D5FB9E1CE38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Title and Content</a:t>
            </a:r>
          </a:p>
        </p:txBody>
      </p:sp>
      <p:sp>
        <p:nvSpPr>
          <p:cNvPr id="4" name="Slide Number Placeholder 3"/>
          <p:cNvSpPr>
            <a:spLocks noGrp="1"/>
          </p:cNvSpPr>
          <p:nvPr>
            <p:ph type="sldNum" sz="quarter" idx="12"/>
          </p:nvPr>
        </p:nvSpPr>
        <p:spPr/>
        <p:txBody>
          <a:bodyPr/>
          <a:lstStyle/>
          <a:p>
            <a:fld id="{422DB848-6931-4132-8648-BC696E24214B}" type="slidenum">
              <a:rPr lang="en-US" smtClean="0"/>
              <a:t>2</a:t>
            </a:fld>
            <a:endParaRPr lang="en-US" dirty="0"/>
          </a:p>
        </p:txBody>
      </p:sp>
      <p:sp>
        <p:nvSpPr>
          <p:cNvPr id="3" name="Rectangle 2">
            <a:extLst>
              <a:ext uri="{FF2B5EF4-FFF2-40B4-BE49-F238E27FC236}">
                <a16:creationId xmlns:a16="http://schemas.microsoft.com/office/drawing/2014/main" id="{2A25466C-49D1-DA43-836C-3B7BF37D6197}"/>
              </a:ext>
            </a:extLst>
          </p:cNvPr>
          <p:cNvSpPr/>
          <p:nvPr/>
        </p:nvSpPr>
        <p:spPr>
          <a:xfrm>
            <a:off x="0" y="0"/>
            <a:ext cx="9144000" cy="5760720"/>
          </a:xfrm>
          <a:prstGeom prst="rect">
            <a:avLst/>
          </a:prstGeom>
          <a:gradFill flip="none" rotWithShape="1">
            <a:gsLst>
              <a:gs pos="0">
                <a:schemeClr val="accent3">
                  <a:lumMod val="4000"/>
                  <a:lumOff val="96000"/>
                </a:schemeClr>
              </a:gs>
              <a:gs pos="76000">
                <a:schemeClr val="accent3">
                  <a:lumMod val="95000"/>
                  <a:lumOff val="5000"/>
                </a:schemeClr>
              </a:gs>
              <a:gs pos="100000">
                <a:schemeClr val="accent3">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94065A00-2F60-4E47-86D4-7585F6976C86}"/>
              </a:ext>
            </a:extLst>
          </p:cNvPr>
          <p:cNvSpPr txBox="1">
            <a:spLocks/>
          </p:cNvSpPr>
          <p:nvPr/>
        </p:nvSpPr>
        <p:spPr>
          <a:xfrm>
            <a:off x="628650" y="269545"/>
            <a:ext cx="7886700" cy="1123998"/>
          </a:xfrm>
          <a:prstGeom prst="rect">
            <a:avLst/>
          </a:prstGeom>
          <a:solidFill>
            <a:srgbClr val="8A243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cap="all" dirty="0">
                <a:solidFill>
                  <a:schemeClr val="bg1"/>
                </a:solidFill>
              </a:rPr>
              <a:t>Introduction</a:t>
            </a:r>
          </a:p>
        </p:txBody>
      </p:sp>
      <p:sp>
        <p:nvSpPr>
          <p:cNvPr id="6" name="Content Placeholder 5">
            <a:extLst>
              <a:ext uri="{FF2B5EF4-FFF2-40B4-BE49-F238E27FC236}">
                <a16:creationId xmlns:a16="http://schemas.microsoft.com/office/drawing/2014/main" id="{B06BE568-1A0C-E145-8E52-0D2038249418}"/>
              </a:ext>
            </a:extLst>
          </p:cNvPr>
          <p:cNvSpPr>
            <a:spLocks noGrp="1"/>
          </p:cNvSpPr>
          <p:nvPr>
            <p:ph idx="1"/>
          </p:nvPr>
        </p:nvSpPr>
        <p:spPr>
          <a:xfrm>
            <a:off x="555988" y="1690688"/>
            <a:ext cx="8032024" cy="3657600"/>
          </a:xfrm>
        </p:spPr>
        <p:txBody>
          <a:bodyPr/>
          <a:lstStyle/>
          <a:p>
            <a:pPr marL="0" indent="0" algn="ctr">
              <a:buNone/>
            </a:pPr>
            <a:r>
              <a:rPr lang="en-US" b="1" dirty="0"/>
              <a:t>Why Do You Need This Refresher?</a:t>
            </a:r>
          </a:p>
          <a:p>
            <a:r>
              <a:rPr lang="en-US" dirty="0"/>
              <a:t> You’re back in school</a:t>
            </a:r>
          </a:p>
          <a:p>
            <a:r>
              <a:rPr lang="en-US" dirty="0"/>
              <a:t> You’ll revert to writing in an academic style</a:t>
            </a:r>
          </a:p>
          <a:p>
            <a:r>
              <a:rPr lang="en-US" dirty="0"/>
              <a:t> We don’t want you to do that!</a:t>
            </a:r>
          </a:p>
          <a:p>
            <a:pPr marL="0" indent="0" algn="ctr">
              <a:buNone/>
            </a:pPr>
            <a:r>
              <a:rPr lang="en-US" b="1" dirty="0"/>
              <a:t>Who Are “We”?</a:t>
            </a:r>
          </a:p>
          <a:p>
            <a:pPr marL="0" indent="0" algn="ctr">
              <a:buNone/>
            </a:pPr>
            <a:r>
              <a:rPr lang="en-US" dirty="0"/>
              <a:t>The FTMBA program and your communication coaches, Bess </a:t>
            </a:r>
            <a:r>
              <a:rPr lang="en-US" dirty="0" err="1"/>
              <a:t>Malson</a:t>
            </a:r>
            <a:r>
              <a:rPr lang="en-US" dirty="0"/>
              <a:t>-Huddle and Frances Laskey</a:t>
            </a:r>
          </a:p>
        </p:txBody>
      </p:sp>
    </p:spTree>
    <p:extLst>
      <p:ext uri="{BB962C8B-B14F-4D97-AF65-F5344CB8AC3E}">
        <p14:creationId xmlns:p14="http://schemas.microsoft.com/office/powerpoint/2010/main" val="287797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Title and Content</a:t>
            </a:r>
          </a:p>
        </p:txBody>
      </p:sp>
      <p:sp>
        <p:nvSpPr>
          <p:cNvPr id="4" name="Slide Number Placeholder 3"/>
          <p:cNvSpPr>
            <a:spLocks noGrp="1"/>
          </p:cNvSpPr>
          <p:nvPr>
            <p:ph type="sldNum" sz="quarter" idx="12"/>
          </p:nvPr>
        </p:nvSpPr>
        <p:spPr/>
        <p:txBody>
          <a:bodyPr/>
          <a:lstStyle/>
          <a:p>
            <a:fld id="{422DB848-6931-4132-8648-BC696E24214B}" type="slidenum">
              <a:rPr lang="en-US" smtClean="0"/>
              <a:t>20</a:t>
            </a:fld>
            <a:endParaRPr lang="en-US" dirty="0"/>
          </a:p>
        </p:txBody>
      </p:sp>
      <p:sp>
        <p:nvSpPr>
          <p:cNvPr id="5" name="Title 1">
            <a:extLst>
              <a:ext uri="{FF2B5EF4-FFF2-40B4-BE49-F238E27FC236}">
                <a16:creationId xmlns:a16="http://schemas.microsoft.com/office/drawing/2014/main" id="{94065A00-2F60-4E47-86D4-7585F6976C86}"/>
              </a:ext>
            </a:extLst>
          </p:cNvPr>
          <p:cNvSpPr txBox="1">
            <a:spLocks/>
          </p:cNvSpPr>
          <p:nvPr/>
        </p:nvSpPr>
        <p:spPr>
          <a:xfrm>
            <a:off x="628650" y="269545"/>
            <a:ext cx="7886700" cy="1123998"/>
          </a:xfrm>
          <a:prstGeom prst="rect">
            <a:avLst/>
          </a:prstGeom>
          <a:solidFill>
            <a:srgbClr val="00577D"/>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cap="all" dirty="0">
                <a:solidFill>
                  <a:schemeClr val="bg1"/>
                </a:solidFill>
              </a:rPr>
              <a:t>Avoid Bloat By</a:t>
            </a:r>
          </a:p>
        </p:txBody>
      </p:sp>
      <p:graphicFrame>
        <p:nvGraphicFramePr>
          <p:cNvPr id="9" name="Content Placeholder 8">
            <a:extLst>
              <a:ext uri="{FF2B5EF4-FFF2-40B4-BE49-F238E27FC236}">
                <a16:creationId xmlns:a16="http://schemas.microsoft.com/office/drawing/2014/main" id="{0ABDF593-2470-8B46-BDF3-7A6225B8A06E}"/>
              </a:ext>
            </a:extLst>
          </p:cNvPr>
          <p:cNvGraphicFramePr>
            <a:graphicFrameLocks noGrp="1"/>
          </p:cNvGraphicFramePr>
          <p:nvPr>
            <p:ph idx="1"/>
            <p:extLst>
              <p:ext uri="{D42A27DB-BD31-4B8C-83A1-F6EECF244321}">
                <p14:modId xmlns:p14="http://schemas.microsoft.com/office/powerpoint/2010/main" val="3862165800"/>
              </p:ext>
            </p:extLst>
          </p:nvPr>
        </p:nvGraphicFramePr>
        <p:xfrm>
          <a:off x="628650" y="1489123"/>
          <a:ext cx="7886700" cy="3944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815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E376B87-EA22-1A4B-BE26-EFF18D1CEE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912559DC-527E-A340-A0FA-8FC90E1BACA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7E6C7121-4D0E-E248-BC76-EEE8634346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FE7CEF7B-3F21-814B-8C30-4838188A54C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0C80370E-ADE9-1648-B89A-AB85D2888A8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19AC7F-3F96-C44B-BE18-AF93C1164674}"/>
              </a:ext>
            </a:extLst>
          </p:cNvPr>
          <p:cNvSpPr/>
          <p:nvPr/>
        </p:nvSpPr>
        <p:spPr>
          <a:xfrm>
            <a:off x="0" y="0"/>
            <a:ext cx="9144000" cy="5760720"/>
          </a:xfrm>
          <a:prstGeom prst="rect">
            <a:avLst/>
          </a:prstGeom>
          <a:gradFill flip="none" rotWithShape="1">
            <a:gsLst>
              <a:gs pos="0">
                <a:schemeClr val="accent3">
                  <a:lumMod val="4000"/>
                  <a:lumOff val="96000"/>
                </a:schemeClr>
              </a:gs>
              <a:gs pos="76000">
                <a:schemeClr val="accent3">
                  <a:lumMod val="95000"/>
                  <a:lumOff val="5000"/>
                </a:schemeClr>
              </a:gs>
              <a:gs pos="100000">
                <a:schemeClr val="accent3">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solidFill>
            <a:srgbClr val="8A2432"/>
          </a:solidFill>
        </p:spPr>
        <p:txBody>
          <a:bodyPr>
            <a:normAutofit/>
          </a:bodyPr>
          <a:lstStyle/>
          <a:p>
            <a:pPr algn="ctr"/>
            <a:r>
              <a:rPr lang="en-US" dirty="0">
                <a:solidFill>
                  <a:schemeClr val="bg1"/>
                </a:solidFill>
              </a:rPr>
              <a:t>Thank You!</a:t>
            </a:r>
          </a:p>
        </p:txBody>
      </p:sp>
      <p:sp>
        <p:nvSpPr>
          <p:cNvPr id="4" name="Slide Number Placeholder 3"/>
          <p:cNvSpPr>
            <a:spLocks noGrp="1"/>
          </p:cNvSpPr>
          <p:nvPr>
            <p:ph type="sldNum" sz="quarter" idx="12"/>
          </p:nvPr>
        </p:nvSpPr>
        <p:spPr/>
        <p:txBody>
          <a:bodyPr/>
          <a:lstStyle/>
          <a:p>
            <a:fld id="{422DB848-6931-4132-8648-BC696E24214B}" type="slidenum">
              <a:rPr lang="en-US" smtClean="0"/>
              <a:t>21</a:t>
            </a:fld>
            <a:endParaRPr lang="en-US"/>
          </a:p>
        </p:txBody>
      </p:sp>
      <p:sp>
        <p:nvSpPr>
          <p:cNvPr id="5" name="Content Placeholder 4">
            <a:extLst>
              <a:ext uri="{FF2B5EF4-FFF2-40B4-BE49-F238E27FC236}">
                <a16:creationId xmlns:a16="http://schemas.microsoft.com/office/drawing/2014/main" id="{2AC4333D-C4E7-415C-B75C-CCD48564505B}"/>
              </a:ext>
            </a:extLst>
          </p:cNvPr>
          <p:cNvSpPr>
            <a:spLocks noGrp="1"/>
          </p:cNvSpPr>
          <p:nvPr>
            <p:ph idx="1"/>
          </p:nvPr>
        </p:nvSpPr>
        <p:spPr>
          <a:xfrm>
            <a:off x="628650" y="2108821"/>
            <a:ext cx="7886700" cy="2640358"/>
          </a:xfrm>
        </p:spPr>
        <p:txBody>
          <a:bodyPr>
            <a:normAutofit fontScale="92500"/>
          </a:bodyPr>
          <a:lstStyle/>
          <a:p>
            <a:pPr marL="0" indent="0">
              <a:buNone/>
            </a:pPr>
            <a:r>
              <a:rPr lang="en-US" sz="3200" dirty="0"/>
              <a:t>Please contact us for questions or help on your writing — it’s what we’re here for!</a:t>
            </a:r>
          </a:p>
          <a:p>
            <a:pPr marL="0" indent="0">
              <a:buNone/>
            </a:pPr>
            <a:endParaRPr lang="en-US" sz="1100" dirty="0"/>
          </a:p>
          <a:p>
            <a:pPr marL="0" indent="0">
              <a:buNone/>
            </a:pPr>
            <a:r>
              <a:rPr lang="en-US" sz="3200" dirty="0"/>
              <a:t>Cohort A: </a:t>
            </a:r>
            <a:r>
              <a:rPr lang="en-US" sz="3200" dirty="0">
                <a:solidFill>
                  <a:srgbClr val="00577D"/>
                </a:solidFill>
                <a:hlinkClick r:id="rId3">
                  <a:extLst>
                    <a:ext uri="{A12FA001-AC4F-418D-AE19-62706E023703}">
                      <ahyp:hlinkClr xmlns:ahyp="http://schemas.microsoft.com/office/drawing/2018/hyperlinkcolor" val="tx"/>
                    </a:ext>
                  </a:extLst>
                </a:hlinkClick>
              </a:rPr>
              <a:t>frances.laskey@wisc.edu</a:t>
            </a:r>
            <a:r>
              <a:rPr lang="en-US" sz="3200" dirty="0">
                <a:solidFill>
                  <a:srgbClr val="00577D"/>
                </a:solidFill>
              </a:rPr>
              <a:t>  </a:t>
            </a:r>
            <a:r>
              <a:rPr lang="en-US" sz="3200" dirty="0"/>
              <a:t>(Frances)</a:t>
            </a:r>
          </a:p>
          <a:p>
            <a:pPr marL="0" indent="0">
              <a:buNone/>
            </a:pPr>
            <a:endParaRPr lang="en-US" sz="1100" dirty="0"/>
          </a:p>
          <a:p>
            <a:pPr marL="0" indent="0">
              <a:buNone/>
            </a:pPr>
            <a:r>
              <a:rPr lang="en-US" sz="3200" dirty="0"/>
              <a:t>Cohort B: </a:t>
            </a:r>
            <a:r>
              <a:rPr lang="en-US" sz="3200" dirty="0">
                <a:solidFill>
                  <a:srgbClr val="00577D"/>
                </a:solidFill>
                <a:hlinkClick r:id="rId4">
                  <a:extLst>
                    <a:ext uri="{A12FA001-AC4F-418D-AE19-62706E023703}">
                      <ahyp:hlinkClr xmlns:ahyp="http://schemas.microsoft.com/office/drawing/2018/hyperlinkcolor" val="tx"/>
                    </a:ext>
                  </a:extLst>
                </a:hlinkClick>
              </a:rPr>
              <a:t>erhuddle@wisc.edu</a:t>
            </a:r>
            <a:r>
              <a:rPr lang="en-US" sz="3200" dirty="0">
                <a:solidFill>
                  <a:srgbClr val="00577D"/>
                </a:solidFill>
              </a:rPr>
              <a:t>  </a:t>
            </a:r>
            <a:r>
              <a:rPr lang="en-US" sz="3200" dirty="0"/>
              <a:t>(Bess)</a:t>
            </a:r>
          </a:p>
          <a:p>
            <a:pPr marL="0" indent="0">
              <a:buNone/>
            </a:pPr>
            <a:endParaRPr lang="en-US" dirty="0"/>
          </a:p>
        </p:txBody>
      </p:sp>
    </p:spTree>
    <p:extLst>
      <p:ext uri="{BB962C8B-B14F-4D97-AF65-F5344CB8AC3E}">
        <p14:creationId xmlns:p14="http://schemas.microsoft.com/office/powerpoint/2010/main" val="2608787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19AC7F-3F96-C44B-BE18-AF93C1164674}"/>
              </a:ext>
            </a:extLst>
          </p:cNvPr>
          <p:cNvSpPr/>
          <p:nvPr/>
        </p:nvSpPr>
        <p:spPr>
          <a:xfrm>
            <a:off x="0" y="19267"/>
            <a:ext cx="9144000" cy="5760720"/>
          </a:xfrm>
          <a:prstGeom prst="rect">
            <a:avLst/>
          </a:prstGeom>
          <a:gradFill flip="none" rotWithShape="1">
            <a:gsLst>
              <a:gs pos="0">
                <a:schemeClr val="accent3">
                  <a:lumMod val="4000"/>
                  <a:lumOff val="96000"/>
                </a:schemeClr>
              </a:gs>
              <a:gs pos="76000">
                <a:schemeClr val="accent3">
                  <a:lumMod val="95000"/>
                  <a:lumOff val="5000"/>
                </a:schemeClr>
              </a:gs>
              <a:gs pos="100000">
                <a:schemeClr val="accent3">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36524"/>
            <a:ext cx="7886700" cy="1325563"/>
          </a:xfrm>
          <a:solidFill>
            <a:srgbClr val="8A2432"/>
          </a:solidFill>
        </p:spPr>
        <p:txBody>
          <a:bodyPr>
            <a:normAutofit/>
          </a:bodyPr>
          <a:lstStyle/>
          <a:p>
            <a:pPr algn="ctr"/>
            <a:r>
              <a:rPr lang="en-US" dirty="0">
                <a:solidFill>
                  <a:schemeClr val="bg1"/>
                </a:solidFill>
              </a:rPr>
              <a:t>Presenter Bios</a:t>
            </a:r>
          </a:p>
        </p:txBody>
      </p:sp>
      <p:sp>
        <p:nvSpPr>
          <p:cNvPr id="4" name="Slide Number Placeholder 3"/>
          <p:cNvSpPr>
            <a:spLocks noGrp="1"/>
          </p:cNvSpPr>
          <p:nvPr>
            <p:ph type="sldNum" sz="quarter" idx="12"/>
          </p:nvPr>
        </p:nvSpPr>
        <p:spPr/>
        <p:txBody>
          <a:bodyPr/>
          <a:lstStyle/>
          <a:p>
            <a:fld id="{422DB848-6931-4132-8648-BC696E24214B}" type="slidenum">
              <a:rPr lang="en-US" smtClean="0"/>
              <a:t>22</a:t>
            </a:fld>
            <a:endParaRPr lang="en-US"/>
          </a:p>
        </p:txBody>
      </p:sp>
      <p:sp>
        <p:nvSpPr>
          <p:cNvPr id="5" name="Content Placeholder 4">
            <a:extLst>
              <a:ext uri="{FF2B5EF4-FFF2-40B4-BE49-F238E27FC236}">
                <a16:creationId xmlns:a16="http://schemas.microsoft.com/office/drawing/2014/main" id="{2AC4333D-C4E7-415C-B75C-CCD48564505B}"/>
              </a:ext>
            </a:extLst>
          </p:cNvPr>
          <p:cNvSpPr>
            <a:spLocks noGrp="1"/>
          </p:cNvSpPr>
          <p:nvPr>
            <p:ph idx="1"/>
          </p:nvPr>
        </p:nvSpPr>
        <p:spPr>
          <a:xfrm>
            <a:off x="628650" y="1476101"/>
            <a:ext cx="8158888" cy="4303885"/>
          </a:xfrm>
        </p:spPr>
        <p:txBody>
          <a:bodyPr>
            <a:noAutofit/>
          </a:bodyPr>
          <a:lstStyle/>
          <a:p>
            <a:pPr marL="0" indent="0">
              <a:buNone/>
            </a:pPr>
            <a:r>
              <a:rPr lang="en-US" sz="2100" b="1" dirty="0"/>
              <a:t>Frances Laskey </a:t>
            </a:r>
            <a:r>
              <a:rPr lang="en-US" sz="2100" dirty="0"/>
              <a:t>currently teaches the undergraduate communications course at WSB, as well as serving as a communications coach for the FTMBA. She has 25 years’ experience in the private sector, mostly in HR, and is a freelance editor. She holds a BA in French from UC Berkeley, and MAs in English from Mills College and UW Madison.</a:t>
            </a:r>
          </a:p>
          <a:p>
            <a:pPr marL="0" indent="0">
              <a:buNone/>
            </a:pPr>
            <a:r>
              <a:rPr lang="en-US" sz="2100" b="1" dirty="0"/>
              <a:t>Bess </a:t>
            </a:r>
            <a:r>
              <a:rPr lang="en-US" sz="2100" b="1" dirty="0" err="1"/>
              <a:t>Malson</a:t>
            </a:r>
            <a:r>
              <a:rPr lang="en-US" sz="2100" b="1" dirty="0"/>
              <a:t>-Huddle </a:t>
            </a:r>
            <a:r>
              <a:rPr lang="en-US" sz="2100" dirty="0"/>
              <a:t>also teaches the undergraduate communications course and is an MBA communication coach at the WSB. She served as the Communications Coordinator and speechwriter for the President at the University of Vermont. She has published in scholarly and literary journals and does freelance editing. She earned a BA from Middlebury College, an MFA from the University of Virginia, an MA from UVM, and a PhD in English at UW-Madison.</a:t>
            </a:r>
          </a:p>
        </p:txBody>
      </p:sp>
    </p:spTree>
    <p:extLst>
      <p:ext uri="{BB962C8B-B14F-4D97-AF65-F5344CB8AC3E}">
        <p14:creationId xmlns:p14="http://schemas.microsoft.com/office/powerpoint/2010/main" val="86176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Title and Content</a:t>
            </a:r>
          </a:p>
        </p:txBody>
      </p:sp>
      <p:sp>
        <p:nvSpPr>
          <p:cNvPr id="4" name="Slide Number Placeholder 3"/>
          <p:cNvSpPr>
            <a:spLocks noGrp="1"/>
          </p:cNvSpPr>
          <p:nvPr>
            <p:ph type="sldNum" sz="quarter" idx="12"/>
          </p:nvPr>
        </p:nvSpPr>
        <p:spPr/>
        <p:txBody>
          <a:bodyPr/>
          <a:lstStyle/>
          <a:p>
            <a:fld id="{422DB848-6931-4132-8648-BC696E24214B}" type="slidenum">
              <a:rPr lang="en-US" smtClean="0"/>
              <a:t>3</a:t>
            </a:fld>
            <a:endParaRPr lang="en-US" dirty="0"/>
          </a:p>
        </p:txBody>
      </p:sp>
      <p:sp>
        <p:nvSpPr>
          <p:cNvPr id="5" name="Title 1">
            <a:extLst>
              <a:ext uri="{FF2B5EF4-FFF2-40B4-BE49-F238E27FC236}">
                <a16:creationId xmlns:a16="http://schemas.microsoft.com/office/drawing/2014/main" id="{94065A00-2F60-4E47-86D4-7585F6976C86}"/>
              </a:ext>
            </a:extLst>
          </p:cNvPr>
          <p:cNvSpPr txBox="1">
            <a:spLocks/>
          </p:cNvSpPr>
          <p:nvPr/>
        </p:nvSpPr>
        <p:spPr>
          <a:xfrm>
            <a:off x="628650" y="269545"/>
            <a:ext cx="7886700" cy="1123998"/>
          </a:xfrm>
          <a:prstGeom prst="rect">
            <a:avLst/>
          </a:prstGeom>
          <a:solidFill>
            <a:srgbClr val="8A243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cap="all" dirty="0">
                <a:solidFill>
                  <a:schemeClr val="bg1"/>
                </a:solidFill>
              </a:rPr>
              <a:t>Agenda</a:t>
            </a:r>
          </a:p>
        </p:txBody>
      </p:sp>
      <p:graphicFrame>
        <p:nvGraphicFramePr>
          <p:cNvPr id="9" name="Content Placeholder 8">
            <a:extLst>
              <a:ext uri="{FF2B5EF4-FFF2-40B4-BE49-F238E27FC236}">
                <a16:creationId xmlns:a16="http://schemas.microsoft.com/office/drawing/2014/main" id="{0ABDF593-2470-8B46-BDF3-7A6225B8A06E}"/>
              </a:ext>
            </a:extLst>
          </p:cNvPr>
          <p:cNvGraphicFramePr>
            <a:graphicFrameLocks noGrp="1"/>
          </p:cNvGraphicFramePr>
          <p:nvPr>
            <p:ph idx="1"/>
            <p:extLst>
              <p:ext uri="{D42A27DB-BD31-4B8C-83A1-F6EECF244321}">
                <p14:modId xmlns:p14="http://schemas.microsoft.com/office/powerpoint/2010/main" val="3704598956"/>
              </p:ext>
            </p:extLst>
          </p:nvPr>
        </p:nvGraphicFramePr>
        <p:xfrm>
          <a:off x="628650" y="1489123"/>
          <a:ext cx="7886700" cy="3944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319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0E376B87-EA22-1A4B-BE26-EFF18D1CEE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graphicEl>
                                              <a:dgm id="{0E376B87-EA22-1A4B-BE26-EFF18D1CEEE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9">
                                            <p:graphicEl>
                                              <a:dgm id="{0C80370E-ADE9-1648-B89A-AB85D2888A8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9">
                                            <p:graphicEl>
                                              <a:dgm id="{FE7CEF7B-3F21-814B-8C30-4838188A54C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9">
                                            <p:graphicEl>
                                              <a:dgm id="{7E6C7121-4D0E-E248-BC76-EEE8634346D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9">
                                            <p:graphicEl>
                                              <a:dgm id="{912559DC-527E-A340-A0FA-8FC90E1BACA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9">
                                            <p:graphicEl>
                                              <a:dgm id="{A5E4E58F-A4AE-2B4F-AB8E-8D12BBFF270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Graphic spid="9" grpI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Title and Content</a:t>
            </a:r>
          </a:p>
        </p:txBody>
      </p:sp>
      <p:sp>
        <p:nvSpPr>
          <p:cNvPr id="4" name="Slide Number Placeholder 3"/>
          <p:cNvSpPr>
            <a:spLocks noGrp="1"/>
          </p:cNvSpPr>
          <p:nvPr>
            <p:ph type="sldNum" sz="quarter" idx="12"/>
          </p:nvPr>
        </p:nvSpPr>
        <p:spPr/>
        <p:txBody>
          <a:bodyPr/>
          <a:lstStyle/>
          <a:p>
            <a:fld id="{422DB848-6931-4132-8648-BC696E24214B}" type="slidenum">
              <a:rPr lang="en-US" smtClean="0"/>
              <a:t>4</a:t>
            </a:fld>
            <a:endParaRPr lang="en-US" dirty="0"/>
          </a:p>
        </p:txBody>
      </p:sp>
      <p:sp>
        <p:nvSpPr>
          <p:cNvPr id="7" name="Rectangle 6">
            <a:extLst>
              <a:ext uri="{FF2B5EF4-FFF2-40B4-BE49-F238E27FC236}">
                <a16:creationId xmlns:a16="http://schemas.microsoft.com/office/drawing/2014/main" id="{6119DA40-9CB7-D64D-8B41-8D9C7BA3D557}"/>
              </a:ext>
            </a:extLst>
          </p:cNvPr>
          <p:cNvSpPr/>
          <p:nvPr/>
        </p:nvSpPr>
        <p:spPr>
          <a:xfrm>
            <a:off x="0" y="0"/>
            <a:ext cx="9144000" cy="5760720"/>
          </a:xfrm>
          <a:prstGeom prst="rect">
            <a:avLst/>
          </a:prstGeom>
          <a:gradFill flip="none" rotWithShape="1">
            <a:gsLst>
              <a:gs pos="0">
                <a:schemeClr val="accent3">
                  <a:lumMod val="4000"/>
                  <a:lumOff val="96000"/>
                </a:schemeClr>
              </a:gs>
              <a:gs pos="76000">
                <a:schemeClr val="accent3">
                  <a:lumMod val="95000"/>
                  <a:lumOff val="5000"/>
                </a:schemeClr>
              </a:gs>
              <a:gs pos="100000">
                <a:schemeClr val="accent3">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94065A00-2F60-4E47-86D4-7585F6976C86}"/>
              </a:ext>
            </a:extLst>
          </p:cNvPr>
          <p:cNvSpPr txBox="1">
            <a:spLocks/>
          </p:cNvSpPr>
          <p:nvPr/>
        </p:nvSpPr>
        <p:spPr>
          <a:xfrm>
            <a:off x="628650" y="269545"/>
            <a:ext cx="7886700" cy="1123998"/>
          </a:xfrm>
          <a:prstGeom prst="rect">
            <a:avLst/>
          </a:prstGeom>
          <a:solidFill>
            <a:srgbClr val="8A243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cap="all" dirty="0">
                <a:solidFill>
                  <a:schemeClr val="bg1"/>
                </a:solidFill>
              </a:rPr>
              <a:t>What is Business Style?</a:t>
            </a:r>
          </a:p>
        </p:txBody>
      </p:sp>
      <p:sp>
        <p:nvSpPr>
          <p:cNvPr id="6" name="Content Placeholder 5">
            <a:extLst>
              <a:ext uri="{FF2B5EF4-FFF2-40B4-BE49-F238E27FC236}">
                <a16:creationId xmlns:a16="http://schemas.microsoft.com/office/drawing/2014/main" id="{DE05504B-6D95-5443-9DF2-4A0F6314AD0C}"/>
              </a:ext>
            </a:extLst>
          </p:cNvPr>
          <p:cNvSpPr>
            <a:spLocks noGrp="1"/>
          </p:cNvSpPr>
          <p:nvPr>
            <p:ph idx="1"/>
          </p:nvPr>
        </p:nvSpPr>
        <p:spPr>
          <a:xfrm>
            <a:off x="378823" y="1550705"/>
            <a:ext cx="8451668" cy="4351338"/>
          </a:xfrm>
        </p:spPr>
        <p:txBody>
          <a:bodyPr vert="horz" lIns="91440" tIns="45720" rIns="91440" bIns="45720" rtlCol="0" anchor="t">
            <a:normAutofit/>
          </a:bodyPr>
          <a:lstStyle/>
          <a:p>
            <a:pPr marL="0" indent="0">
              <a:buNone/>
            </a:pPr>
            <a:r>
              <a:rPr lang="en-US" b="1" dirty="0"/>
              <a:t>Business people are busy, so business style:</a:t>
            </a:r>
          </a:p>
          <a:p>
            <a:r>
              <a:rPr lang="en-US" dirty="0"/>
              <a:t>Communicates only necessary information</a:t>
            </a:r>
          </a:p>
          <a:p>
            <a:r>
              <a:rPr lang="en-US" dirty="0"/>
              <a:t>Is pared down to essentials </a:t>
            </a:r>
          </a:p>
          <a:p>
            <a:r>
              <a:rPr lang="en-US" dirty="0"/>
              <a:t>Uses plain language </a:t>
            </a:r>
          </a:p>
          <a:p>
            <a:r>
              <a:rPr lang="en-US" dirty="0"/>
              <a:t>Is optimized for ease and speed of understanding</a:t>
            </a:r>
          </a:p>
          <a:p>
            <a:pPr marL="0" indent="0">
              <a:buNone/>
            </a:pPr>
            <a:r>
              <a:rPr lang="en-US" b="1" dirty="0"/>
              <a:t>This presentation focuses on 3 basic aspects of business style:</a:t>
            </a:r>
          </a:p>
          <a:p>
            <a:pPr marL="0" indent="0" algn="ctr">
              <a:buNone/>
            </a:pPr>
            <a:r>
              <a:rPr lang="en-US" b="1" dirty="0">
                <a:solidFill>
                  <a:srgbClr val="286142"/>
                </a:solidFill>
                <a:latin typeface="Tahoma"/>
                <a:ea typeface="Tahoma"/>
                <a:cs typeface="Tahoma"/>
              </a:rPr>
              <a:t>Organization     </a:t>
            </a:r>
            <a:r>
              <a:rPr lang="en-US" b="1" dirty="0">
                <a:solidFill>
                  <a:schemeClr val="tx1">
                    <a:lumMod val="65000"/>
                    <a:lumOff val="35000"/>
                  </a:schemeClr>
                </a:solidFill>
                <a:latin typeface="Tahoma"/>
                <a:ea typeface="Tahoma"/>
                <a:cs typeface="Tahoma"/>
              </a:rPr>
              <a:t>Diction</a:t>
            </a:r>
            <a:r>
              <a:rPr lang="en-US" dirty="0">
                <a:latin typeface="Tahoma"/>
                <a:ea typeface="Tahoma"/>
                <a:cs typeface="Tahoma"/>
              </a:rPr>
              <a:t> </a:t>
            </a:r>
            <a:r>
              <a:rPr lang="en-US" b="1" dirty="0">
                <a:solidFill>
                  <a:srgbClr val="286142"/>
                </a:solidFill>
                <a:latin typeface="Tahoma"/>
                <a:ea typeface="Tahoma"/>
                <a:cs typeface="Tahoma"/>
              </a:rPr>
              <a:t>    </a:t>
            </a:r>
            <a:r>
              <a:rPr lang="en-US" b="1" dirty="0">
                <a:solidFill>
                  <a:srgbClr val="00577D"/>
                </a:solidFill>
                <a:latin typeface="Tahoma"/>
                <a:ea typeface="Tahoma"/>
                <a:cs typeface="Tahoma"/>
              </a:rPr>
              <a:t>Concision</a:t>
            </a:r>
            <a:r>
              <a:rPr lang="en-US" dirty="0">
                <a:latin typeface="Tahoma"/>
                <a:ea typeface="Tahoma"/>
                <a:cs typeface="Tahoma"/>
              </a:rPr>
              <a:t>	  </a:t>
            </a:r>
            <a:endParaRPr lang="en-US" dirty="0">
              <a:solidFill>
                <a:srgbClr val="000000"/>
              </a:solidFill>
              <a:latin typeface="Tahoma"/>
              <a:ea typeface="Tahoma"/>
              <a:cs typeface="Tahoma"/>
            </a:endParaRPr>
          </a:p>
        </p:txBody>
      </p:sp>
    </p:spTree>
    <p:extLst>
      <p:ext uri="{BB962C8B-B14F-4D97-AF65-F5344CB8AC3E}">
        <p14:creationId xmlns:p14="http://schemas.microsoft.com/office/powerpoint/2010/main" val="243278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77D"/>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58A5B9-B289-6B45-A87A-BA8BB5C7712C}"/>
              </a:ext>
            </a:extLst>
          </p:cNvPr>
          <p:cNvSpPr txBox="1"/>
          <p:nvPr/>
        </p:nvSpPr>
        <p:spPr>
          <a:xfrm>
            <a:off x="0" y="0"/>
            <a:ext cx="9144000" cy="5760720"/>
          </a:xfrm>
          <a:prstGeom prst="rect">
            <a:avLst/>
          </a:prstGeom>
          <a:solidFill>
            <a:srgbClr val="003B4A"/>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BEE67D51-EFE3-4AA5-A25C-85A7A4D9B635}"/>
              </a:ext>
            </a:extLst>
          </p:cNvPr>
          <p:cNvSpPr txBox="1"/>
          <p:nvPr/>
        </p:nvSpPr>
        <p:spPr>
          <a:xfrm>
            <a:off x="639244" y="1377098"/>
            <a:ext cx="7865512" cy="2646878"/>
          </a:xfrm>
          <a:prstGeom prst="rect">
            <a:avLst/>
          </a:prstGeom>
          <a:solidFill>
            <a:srgbClr val="003B4A"/>
          </a:solidFill>
        </p:spPr>
        <p:txBody>
          <a:bodyPr wrap="square" rtlCol="0">
            <a:spAutoFit/>
          </a:bodyPr>
          <a:lstStyle/>
          <a:p>
            <a:pPr algn="ctr">
              <a:spcAft>
                <a:spcPts val="1200"/>
              </a:spcAft>
            </a:pPr>
            <a:r>
              <a:rPr lang="en-US" sz="6000" dirty="0">
                <a:solidFill>
                  <a:schemeClr val="bg1"/>
                </a:solidFill>
                <a:latin typeface="Tahoma"/>
                <a:cs typeface="Tahoma"/>
              </a:rPr>
              <a:t>A Quick Word about Drafting and Revising</a:t>
            </a:r>
            <a:endParaRPr lang="en-US" sz="4800" dirty="0">
              <a:solidFill>
                <a:schemeClr val="bg1"/>
              </a:solidFill>
              <a:latin typeface="Tahoma"/>
              <a:cs typeface="Tahoma"/>
            </a:endParaRPr>
          </a:p>
          <a:p>
            <a:pPr>
              <a:spcAft>
                <a:spcPts val="1200"/>
              </a:spcAft>
            </a:pPr>
            <a:endParaRPr lang="en-US" sz="3600" dirty="0">
              <a:latin typeface="Tahoma"/>
              <a:cs typeface="Tahoma"/>
            </a:endParaRPr>
          </a:p>
        </p:txBody>
      </p:sp>
    </p:spTree>
    <p:extLst>
      <p:ext uri="{BB962C8B-B14F-4D97-AF65-F5344CB8AC3E}">
        <p14:creationId xmlns:p14="http://schemas.microsoft.com/office/powerpoint/2010/main" val="130535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257731"/>
            <a:ext cx="7886700" cy="1124712"/>
          </a:xfrm>
          <a:solidFill>
            <a:srgbClr val="003B4A"/>
          </a:solidFill>
        </p:spPr>
        <p:txBody>
          <a:bodyPr>
            <a:normAutofit/>
          </a:bodyPr>
          <a:lstStyle/>
          <a:p>
            <a:pPr algn="ctr"/>
            <a:r>
              <a:rPr lang="en-US" cap="all" dirty="0">
                <a:solidFill>
                  <a:schemeClr val="bg1"/>
                </a:solidFill>
              </a:rPr>
              <a:t>Why Draft Then Revise?</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327698519"/>
              </p:ext>
            </p:extLst>
          </p:nvPr>
        </p:nvGraphicFramePr>
        <p:xfrm>
          <a:off x="628650" y="1489123"/>
          <a:ext cx="7886700" cy="4246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455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90EDB6CE-7FBE-D540-A35A-87584BD4CE5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BBC1648-46CF-2B4B-B056-1A9D2E3F7F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179044"/>
            <a:ext cx="7886700" cy="1124712"/>
          </a:xfrm>
          <a:solidFill>
            <a:srgbClr val="003B4A"/>
          </a:solidFill>
        </p:spPr>
        <p:txBody>
          <a:bodyPr>
            <a:normAutofit/>
          </a:bodyPr>
          <a:lstStyle/>
          <a:p>
            <a:pPr algn="ctr"/>
            <a:r>
              <a:rPr lang="en-US" cap="all" dirty="0">
                <a:solidFill>
                  <a:schemeClr val="bg1"/>
                </a:solidFill>
              </a:rPr>
              <a:t>Tips on Drafting</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3113243736"/>
              </p:ext>
            </p:extLst>
          </p:nvPr>
        </p:nvGraphicFramePr>
        <p:xfrm>
          <a:off x="628650" y="1489123"/>
          <a:ext cx="7886700" cy="4205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918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DB6EBAF4-73CD-9847-A6FA-D5FB9E1CE3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D5A43BD2-29BF-443D-B544-3FC52F87967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28650" y="191129"/>
            <a:ext cx="7886700" cy="1124712"/>
          </a:xfrm>
          <a:solidFill>
            <a:srgbClr val="003B4A"/>
          </a:solidFill>
        </p:spPr>
        <p:txBody>
          <a:bodyPr>
            <a:normAutofit/>
          </a:bodyPr>
          <a:lstStyle/>
          <a:p>
            <a:pPr algn="ctr"/>
            <a:r>
              <a:rPr lang="en-US" cap="all" dirty="0">
                <a:solidFill>
                  <a:schemeClr val="bg1"/>
                </a:solidFill>
              </a:rPr>
              <a:t>Tips on Revising</a:t>
            </a:r>
          </a:p>
        </p:txBody>
      </p:sp>
      <p:sp>
        <p:nvSpPr>
          <p:cNvPr id="2" name="TextBox 1">
            <a:extLst>
              <a:ext uri="{FF2B5EF4-FFF2-40B4-BE49-F238E27FC236}">
                <a16:creationId xmlns:a16="http://schemas.microsoft.com/office/drawing/2014/main" id="{BEE67D51-EFE3-4AA5-A25C-85A7A4D9B635}"/>
              </a:ext>
            </a:extLst>
          </p:cNvPr>
          <p:cNvSpPr txBox="1"/>
          <p:nvPr/>
        </p:nvSpPr>
        <p:spPr>
          <a:xfrm>
            <a:off x="1883884" y="2049137"/>
            <a:ext cx="184731" cy="369332"/>
          </a:xfrm>
          <a:prstGeom prst="rect">
            <a:avLst/>
          </a:prstGeom>
          <a:noFill/>
        </p:spPr>
        <p:txBody>
          <a:bodyPr wrap="none" rtlCol="0">
            <a:spAutoFit/>
          </a:bodyPr>
          <a:lstStyle/>
          <a:p>
            <a:endParaRPr lang="en-US" dirty="0"/>
          </a:p>
        </p:txBody>
      </p:sp>
      <p:graphicFrame>
        <p:nvGraphicFramePr>
          <p:cNvPr id="8" name="Content Placeholder 8">
            <a:extLst>
              <a:ext uri="{FF2B5EF4-FFF2-40B4-BE49-F238E27FC236}">
                <a16:creationId xmlns:a16="http://schemas.microsoft.com/office/drawing/2014/main" id="{6D10C20F-D88B-754D-8AA3-115F7FAA1DBD}"/>
              </a:ext>
            </a:extLst>
          </p:cNvPr>
          <p:cNvGraphicFramePr>
            <a:graphicFrameLocks noGrp="1"/>
          </p:cNvGraphicFramePr>
          <p:nvPr>
            <p:ph idx="1"/>
            <p:extLst>
              <p:ext uri="{D42A27DB-BD31-4B8C-83A1-F6EECF244321}">
                <p14:modId xmlns:p14="http://schemas.microsoft.com/office/powerpoint/2010/main" val="857686539"/>
              </p:ext>
            </p:extLst>
          </p:nvPr>
        </p:nvGraphicFramePr>
        <p:xfrm>
          <a:off x="628650" y="1495433"/>
          <a:ext cx="7886700" cy="4205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654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80F38FB7-F72D-814D-BABF-C67039E2292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7F299303-A900-7B45-A66D-AC9D3C85ADE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F118DD3B-805F-EA4D-8320-E1962D89215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DB6EBAF4-73CD-9847-A6FA-D5FB9E1CE3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298499A-D4AD-C54F-86A8-25C4DAE493D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58A5B9-B289-6B45-A87A-BA8BB5C7712C}"/>
              </a:ext>
            </a:extLst>
          </p:cNvPr>
          <p:cNvSpPr txBox="1"/>
          <p:nvPr/>
        </p:nvSpPr>
        <p:spPr>
          <a:xfrm>
            <a:off x="0" y="0"/>
            <a:ext cx="9144000" cy="5760720"/>
          </a:xfrm>
          <a:prstGeom prst="rect">
            <a:avLst/>
          </a:prstGeom>
          <a:solidFill>
            <a:srgbClr val="286142"/>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BEE67D51-EFE3-4AA5-A25C-85A7A4D9B635}"/>
              </a:ext>
            </a:extLst>
          </p:cNvPr>
          <p:cNvSpPr txBox="1"/>
          <p:nvPr/>
        </p:nvSpPr>
        <p:spPr>
          <a:xfrm>
            <a:off x="639244" y="443148"/>
            <a:ext cx="7865512" cy="4572000"/>
          </a:xfrm>
          <a:prstGeom prst="rect">
            <a:avLst/>
          </a:prstGeom>
          <a:noFill/>
        </p:spPr>
        <p:txBody>
          <a:bodyPr wrap="square" rtlCol="0">
            <a:spAutoFit/>
          </a:bodyPr>
          <a:lstStyle/>
          <a:p>
            <a:pPr algn="ctr">
              <a:spcAft>
                <a:spcPts val="1200"/>
              </a:spcAft>
            </a:pPr>
            <a:endParaRPr lang="en-US" sz="2800" dirty="0">
              <a:solidFill>
                <a:srgbClr val="8A2432"/>
              </a:solidFill>
              <a:latin typeface="Tahoma" panose="020B0604030504040204" pitchFamily="34" charset="0"/>
              <a:ea typeface="Tahoma" panose="020B0604030504040204" pitchFamily="34" charset="0"/>
              <a:cs typeface="Tahoma" panose="020B0604030504040204" pitchFamily="34" charset="0"/>
            </a:endParaRPr>
          </a:p>
          <a:p>
            <a:pPr algn="ctr">
              <a:spcAft>
                <a:spcPts val="1200"/>
              </a:spcAft>
            </a:pPr>
            <a:r>
              <a:rPr lang="en-US" sz="6000" dirty="0">
                <a:solidFill>
                  <a:schemeClr val="bg1"/>
                </a:solidFill>
                <a:latin typeface="Tahoma" panose="020B0604030504040204" pitchFamily="34" charset="0"/>
                <a:ea typeface="Tahoma" panose="020B0604030504040204" pitchFamily="34" charset="0"/>
                <a:cs typeface="Tahoma" panose="020B0604030504040204" pitchFamily="34" charset="0"/>
              </a:rPr>
              <a:t>Organization</a:t>
            </a: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spcAft>
                <a:spcPts val="1200"/>
              </a:spcAft>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prioritizes the audience’s time by providing a clear and easy-to-read structure</a:t>
            </a:r>
          </a:p>
          <a:p>
            <a:pPr marL="571500" indent="-571500">
              <a:spcAft>
                <a:spcPts val="1200"/>
              </a:spcAft>
              <a:buFont typeface="Wingdings" charset="2"/>
              <a:buChar char="Ø"/>
            </a:pPr>
            <a:endParaRPr lang="en-US" sz="2800" dirty="0">
              <a:latin typeface="Tahoma" panose="020B0604030504040204" pitchFamily="34" charset="0"/>
              <a:ea typeface="Tahoma" panose="020B0604030504040204" pitchFamily="34" charset="0"/>
              <a:cs typeface="Tahoma" panose="020B0604030504040204" pitchFamily="34" charset="0"/>
            </a:endParaRPr>
          </a:p>
          <a:p>
            <a:pPr marL="571500" indent="-571500">
              <a:spcAft>
                <a:spcPts val="1200"/>
              </a:spcAft>
              <a:buFont typeface="Wingdings" charset="2"/>
              <a:buChar char="Ø"/>
            </a:pPr>
            <a:endParaRPr lang="en-US" sz="3600" dirty="0">
              <a:latin typeface="Tahoma"/>
              <a:cs typeface="Tahoma"/>
            </a:endParaRPr>
          </a:p>
        </p:txBody>
      </p:sp>
    </p:spTree>
    <p:extLst>
      <p:ext uri="{BB962C8B-B14F-4D97-AF65-F5344CB8AC3E}">
        <p14:creationId xmlns:p14="http://schemas.microsoft.com/office/powerpoint/2010/main" val="829743386"/>
      </p:ext>
    </p:extLst>
  </p:cSld>
  <p:clrMapOvr>
    <a:masterClrMapping/>
  </p:clrMapOvr>
</p:sld>
</file>

<file path=ppt/theme/theme1.xml><?xml version="1.0" encoding="utf-8"?>
<a:theme xmlns:a="http://schemas.openxmlformats.org/drawingml/2006/main" name="UWSB-PPT-Template-C (1)_TOMAH">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622_DO_PPt_WSB_Covers-about" id="{655D8033-F20E-4137-B0CC-825A64BE787E}" vid="{B7F3D919-A586-47B1-8BCA-93D97743F4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4622_DO_PPt_WSB_Covers</Template>
  <TotalTime>14327</TotalTime>
  <Words>3790</Words>
  <Application>Microsoft Macintosh PowerPoint</Application>
  <PresentationFormat>On-screen Show (4:3)</PresentationFormat>
  <Paragraphs>220</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Times New Roman</vt:lpstr>
      <vt:lpstr>Wingdings</vt:lpstr>
      <vt:lpstr>UWSB-PPT-Template-C (1)_TOMAH</vt:lpstr>
      <vt:lpstr>PowerPoint Presentation</vt:lpstr>
      <vt:lpstr>Title and Content</vt:lpstr>
      <vt:lpstr>Title and Content</vt:lpstr>
      <vt:lpstr>Title and Content</vt:lpstr>
      <vt:lpstr>PowerPoint Presentation</vt:lpstr>
      <vt:lpstr>Why Draft Then Revise?</vt:lpstr>
      <vt:lpstr>Tips on Drafting</vt:lpstr>
      <vt:lpstr>Tips on Revising</vt:lpstr>
      <vt:lpstr>PowerPoint Presentation</vt:lpstr>
      <vt:lpstr>Get right to the point</vt:lpstr>
      <vt:lpstr>SUPPORT THE MAIN POINT</vt:lpstr>
      <vt:lpstr>CREATE VISIBLE STRUCTURE</vt:lpstr>
      <vt:lpstr>PowerPoint Presentation</vt:lpstr>
      <vt:lpstr>Causes of Diction Issues</vt:lpstr>
      <vt:lpstr>Types Of Diction Problems</vt:lpstr>
      <vt:lpstr>Title and Content</vt:lpstr>
      <vt:lpstr>PowerPoint Presentation</vt:lpstr>
      <vt:lpstr>Causes of Writer’s bloat</vt:lpstr>
      <vt:lpstr>Types Of Inflated language</vt:lpstr>
      <vt:lpstr>Title and Content</vt:lpstr>
      <vt:lpstr>Thank You!</vt:lpstr>
      <vt:lpstr>Presenter Bios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TEXT HERE</dc:title>
  <dc:creator>Chad Theel</dc:creator>
  <cp:lastModifiedBy>ELIZABETH ROSS MALSON-HUDDLE</cp:lastModifiedBy>
  <cp:revision>311</cp:revision>
  <cp:lastPrinted>2013-05-07T00:05:18Z</cp:lastPrinted>
  <dcterms:created xsi:type="dcterms:W3CDTF">2017-02-02T18:02:41Z</dcterms:created>
  <dcterms:modified xsi:type="dcterms:W3CDTF">2020-07-30T16:11:05Z</dcterms:modified>
</cp:coreProperties>
</file>