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7" r:id="rId3"/>
    <p:sldId id="308" r:id="rId4"/>
    <p:sldId id="335" r:id="rId5"/>
    <p:sldId id="309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03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1" autoAdjust="0"/>
    <p:restoredTop sz="70623" autoAdjust="0"/>
  </p:normalViewPr>
  <p:slideViewPr>
    <p:cSldViewPr snapToGrid="0" snapToObjects="1">
      <p:cViewPr varScale="1">
        <p:scale>
          <a:sx n="80" d="100"/>
          <a:sy n="80" d="100"/>
        </p:scale>
        <p:origin x="21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2293231E-836C-4024-BAF1-2A4B8BBA0B5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47A2F67B-B6AC-4BF2-A19C-D61A18AB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42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F3B439CC-184C-462A-829A-85D759F2698C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9028A56E-4861-44D8-89A0-23468C3A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2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8A56E-4861-44D8-89A0-23468C3ADF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8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Ice Breaker - 6 Degrees of Separation</a:t>
            </a:r>
          </a:p>
          <a:p>
            <a:endParaRPr lang="en-US" dirty="0"/>
          </a:p>
          <a:p>
            <a:r>
              <a:rPr lang="en-US" dirty="0"/>
              <a:t>Find a partner and say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Pronouns (if you want to share)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Something you are passionate about </a:t>
            </a:r>
            <a:r>
              <a:rPr lang="en-US" b="1" dirty="0"/>
              <a:t>OR </a:t>
            </a:r>
            <a:r>
              <a:rPr lang="en-US" b="0" dirty="0"/>
              <a:t>makes you happy.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Find a new partner, and state their name and what they shared. You will chain these responses and keep saying all of the names and ideas you shared.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Get in a circle and we will see who remembers the most.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8A56E-4861-44D8-89A0-23468C3ADF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4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10:30 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8A56E-4861-44D8-89A0-23468C3ADF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6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10:30 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8A56E-4861-44D8-89A0-23468C3ADF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1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8A56E-4861-44D8-89A0-23468C3ADF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4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741E-3255-4BE9-80A8-9B10CA334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66FC7-2034-4C7C-BDBF-97161EA91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889FF-4657-4226-BF9E-C5CB9E0C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8AD3A-6F19-4842-B587-9112724D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4D708-7BB1-4B94-82C1-E0D28BB1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2BA08C-046A-4C9B-898F-E832FC4B340B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077" y="-831079"/>
            <a:ext cx="4572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58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CAE7-096E-4A35-A642-B80DF979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4BA50-EE25-463A-92BC-8B37D0B60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23647-D9EF-4241-9187-43D3E8D7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B8907-1BD3-401C-81AE-85803206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C2ECD-1A23-453D-93B9-DB5235C6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9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AA8C6C-B80D-4385-A5CE-D94B489D0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7083F-AB11-4D7E-9583-B26A3C887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87E73-5F23-4BB8-A817-3E891E7C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BB363-9968-4F33-B438-BF87C433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61F4C-2337-481F-9EB5-F296A9F7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7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AFEED-59E2-4C38-8EC6-C72786179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5FC1B-C331-404B-8027-68CBBE76C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42253-DF9E-4C77-9966-264DB78D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BB054-C1EA-4705-8E17-6670F564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5D25A-A8CD-4E84-94D3-A3777B100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18A811-170A-482E-BFCD-DBCE0C0944A0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6855"/>
            <a:ext cx="3834925" cy="383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95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BD88-F012-478E-A708-6DE9B2145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6A28F-0202-450C-9993-74ACCC475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234A0-04B7-45AB-A3A7-9F2B6D0D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FC5DC-F2E3-4C90-AF5F-3B633043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5B1C-CA50-46F4-93D0-60C6C5A3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E263F2-5C81-4C8E-B653-79FB8FD53897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077" y="-831079"/>
            <a:ext cx="4572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09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0C710-AB09-4E17-A7FC-16042A58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46812-A00E-40D2-A3D6-949F4D851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9F910-19FB-4B15-811A-081421930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D0968-C924-47D0-B62E-648E4D2C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6A659-D495-46E3-B973-4169DEA9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70F20-72BC-4440-98B9-047E49BF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322A17-C43F-4995-805A-D5005C1254D2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6855"/>
            <a:ext cx="3834925" cy="383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30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90441-01E8-4981-AA66-4C8D24B2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6C191-98AC-48D7-B5DE-DAE0D59F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14521-5384-4550-9801-C1DDD74C6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746C0-30E7-4E29-A905-9C72EF622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D96CD-9A37-4667-B9A8-8AA0E2C13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9F258D-CAEA-454F-A271-7FE85FE0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5B62C-4A7B-4B85-9F28-0BF5BD6D7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DA136-CAE4-4B41-9E9F-0838ECF0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45E1C0-0904-436E-93DB-1DBA390753A9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6855"/>
            <a:ext cx="3834925" cy="383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096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F59F-3227-4636-9AEF-611BB7058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AAB35-4AED-42BA-9975-F510D0A4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979AC-C801-4B83-8F01-F2757B0A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BF52C-E11D-49AC-89D3-A47C18C3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FE5AB7-0460-4E79-BAA2-83DD5C1D2081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6855"/>
            <a:ext cx="3834925" cy="383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473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5FD6D-90CB-43BA-98EB-D9B7E288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1A975-4C6B-4F31-95B5-9F421009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616B5-6006-4468-A3EA-DCEE438C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F6EA15-17D0-47D2-BF11-D79F9CB960E6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6855"/>
            <a:ext cx="3834925" cy="383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0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0F2B-57F2-4385-A382-5A254CAF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C80D3-0EBA-43D8-91DE-3DD6FB710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D9A56-86D6-455A-9828-D60CC98C4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1D58-D59C-4BE2-91CC-DB13FD75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8E134-21E2-4D21-A868-F2E9D006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EEF4F-5D59-408D-8EC5-01016837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E60284-471C-4857-B884-5E9039C4862E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6855"/>
            <a:ext cx="3834925" cy="383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358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CF38-9EC9-4D12-80CE-5E217441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92CEF-E530-4B49-8755-D52AA0D7A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DFD07-4F04-4ACE-9D5C-715F7CC60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53C60-89DA-4D4E-9364-E2CAF4AC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9EBE7-7A6C-483C-AE4F-B098DE6B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FEE61-0475-411A-85E6-367EFC16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16FC-65A4-8543-835B-8E25625879D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87844A-2052-4DA9-960B-793355E3E748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6855"/>
            <a:ext cx="3834925" cy="383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285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A5355-FA7F-4229-8424-E4261FE5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10525-3AB7-4697-9374-E41498CDE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D4A42-45D8-465C-9B65-93940FC92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582B-F4EF-544E-877B-D586A0C331B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7D2AE-CCBE-4D22-9165-6A9560399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9E692-F369-4DD8-B30E-912B586B3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16FC-65A4-8543-835B-8E25625879D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410E0-2573-4388-B1EF-0736F31F14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64000"/>
          </a:blip>
          <a:stretch>
            <a:fillRect/>
          </a:stretch>
        </p:blipFill>
        <p:spPr>
          <a:xfrm>
            <a:off x="9339095" y="4728826"/>
            <a:ext cx="2014705" cy="181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8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ership.wisc.edu/support-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73E1-0BFC-8842-AEE6-521F1C43E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766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Lato" panose="020F0502020204030203" pitchFamily="34" charset="0"/>
              </a:rPr>
              <a:t>Engaged Leaders </a:t>
            </a:r>
            <a:br>
              <a:rPr lang="en-US" dirty="0">
                <a:latin typeface="Lato" panose="020F0502020204030203" pitchFamily="34" charset="0"/>
              </a:rPr>
            </a:br>
            <a:r>
              <a:rPr lang="en-US" dirty="0">
                <a:latin typeface="Lato" panose="020F0502020204030203" pitchFamily="34" charset="0"/>
              </a:rPr>
              <a:t>through Employment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F5B6A4-4CB9-4777-8DD2-73534BBFAAF7}"/>
              </a:ext>
            </a:extLst>
          </p:cNvPr>
          <p:cNvSpPr txBox="1"/>
          <p:nvPr/>
        </p:nvSpPr>
        <p:spPr>
          <a:xfrm>
            <a:off x="1524000" y="4937412"/>
            <a:ext cx="506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by: </a:t>
            </a:r>
          </a:p>
        </p:txBody>
      </p:sp>
    </p:spTree>
    <p:extLst>
      <p:ext uri="{BB962C8B-B14F-4D97-AF65-F5344CB8AC3E}">
        <p14:creationId xmlns:p14="http://schemas.microsoft.com/office/powerpoint/2010/main" val="18862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en-US" dirty="0"/>
              <a:t>Tier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025A-CF28-4F8D-9FA0-76BD4587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en-US" sz="2000"/>
              <a:t>Increased level of engagement with the Leadership Certificate and/or Leadership Framework in areas of onboarding, formal evaluations, and recognition. </a:t>
            </a:r>
          </a:p>
          <a:p>
            <a:pPr lvl="1"/>
            <a:r>
              <a:rPr lang="en-US" sz="2000" b="1"/>
              <a:t>Requires supervisor commitment.</a:t>
            </a:r>
          </a:p>
          <a:p>
            <a:pPr lvl="1"/>
            <a:r>
              <a:rPr lang="en-US" sz="2000"/>
              <a:t>Initial meeting with the Center for Leadership &amp; Involvement leadership development staff.</a:t>
            </a:r>
          </a:p>
          <a:p>
            <a:pPr lvl="1"/>
            <a:r>
              <a:rPr lang="en-US" sz="2000"/>
              <a:t>Ongoing consultations with Leadership @ UW Community of Practice.</a:t>
            </a:r>
          </a:p>
          <a:p>
            <a:pPr lvl="1"/>
            <a:r>
              <a:rPr lang="en-US" sz="2000"/>
              <a:t>Intentionally integrate components of Leadership Certificate into onboarding/training.</a:t>
            </a:r>
          </a:p>
          <a:p>
            <a:pPr lvl="1"/>
            <a:r>
              <a:rPr lang="en-US" sz="2000"/>
              <a:t>Use of leadership self-assessment tool.</a:t>
            </a:r>
          </a:p>
          <a:p>
            <a:pPr lvl="1"/>
            <a:r>
              <a:rPr lang="en-US" sz="2000"/>
              <a:t>Incorporation of Leadership Framework language into evaluation &amp; recognition. </a:t>
            </a:r>
          </a:p>
        </p:txBody>
      </p:sp>
    </p:spTree>
    <p:extLst>
      <p:ext uri="{BB962C8B-B14F-4D97-AF65-F5344CB8AC3E}">
        <p14:creationId xmlns:p14="http://schemas.microsoft.com/office/powerpoint/2010/main" val="4265762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en-US"/>
              <a:t>Tier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025A-CF28-4F8D-9FA0-76BD4587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en-US" sz="1900"/>
              <a:t>Extended commitment to the development of student leadership capacity.  </a:t>
            </a:r>
          </a:p>
          <a:p>
            <a:pPr lvl="1"/>
            <a:r>
              <a:rPr lang="en-US" sz="1900" b="1"/>
              <a:t>Requires significant commitment from department and supervisor.</a:t>
            </a:r>
          </a:p>
          <a:p>
            <a:pPr lvl="1"/>
            <a:r>
              <a:rPr lang="en-US" sz="1900"/>
              <a:t>Initial meeting with the Center for Leadership &amp; Involvement leadership development staff.</a:t>
            </a:r>
          </a:p>
          <a:p>
            <a:pPr lvl="1"/>
            <a:r>
              <a:rPr lang="en-US" sz="1900"/>
              <a:t>Ongoing consultations with Leadership @ UW Community of Practice.</a:t>
            </a:r>
          </a:p>
          <a:p>
            <a:pPr lvl="1"/>
            <a:r>
              <a:rPr lang="en-US" sz="1900"/>
              <a:t>Integrate leadership development as a key value.</a:t>
            </a:r>
          </a:p>
          <a:p>
            <a:pPr lvl="1"/>
            <a:r>
              <a:rPr lang="en-US" sz="1900"/>
              <a:t>Components of Leadership Certificate integrated into recruitment and ongoing support.</a:t>
            </a:r>
          </a:p>
          <a:p>
            <a:pPr lvl="1"/>
            <a:r>
              <a:rPr lang="en-US" sz="1900"/>
              <a:t>Components of Leadership Framework integrated into recruitment and ongoing support.</a:t>
            </a:r>
          </a:p>
          <a:p>
            <a:pPr lvl="1"/>
            <a:r>
              <a:rPr lang="en-US" sz="1900"/>
              <a:t>Civic engagement is integrated into employment experience.</a:t>
            </a:r>
          </a:p>
        </p:txBody>
      </p:sp>
    </p:spTree>
    <p:extLst>
      <p:ext uri="{BB962C8B-B14F-4D97-AF65-F5344CB8AC3E}">
        <p14:creationId xmlns:p14="http://schemas.microsoft.com/office/powerpoint/2010/main" val="2265850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does ELE offer?</a:t>
            </a:r>
          </a:p>
        </p:txBody>
      </p:sp>
      <p:pic>
        <p:nvPicPr>
          <p:cNvPr id="1027" name="Diagram 5" descr="image004">
            <a:extLst>
              <a:ext uri="{FF2B5EF4-FFF2-40B4-BE49-F238E27FC236}">
                <a16:creationId xmlns:a16="http://schemas.microsoft.com/office/drawing/2014/main" id="{9D756101-DB1B-4552-98DF-FD51E6F00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7578" y="1253331"/>
            <a:ext cx="750230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787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I access ELE resources?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D0AD90-BC68-436E-A6D5-939DA4CD7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075203"/>
              </p:ext>
            </p:extLst>
          </p:nvPr>
        </p:nvGraphicFramePr>
        <p:xfrm>
          <a:off x="5183188" y="987425"/>
          <a:ext cx="6172359" cy="2975566"/>
        </p:xfrm>
        <a:graphic>
          <a:graphicData uri="http://schemas.openxmlformats.org/drawingml/2006/table">
            <a:tbl>
              <a:tblPr/>
              <a:tblGrid>
                <a:gridCol w="5666033">
                  <a:extLst>
                    <a:ext uri="{9D8B030D-6E8A-4147-A177-3AD203B41FA5}">
                      <a16:colId xmlns:a16="http://schemas.microsoft.com/office/drawing/2014/main" val="2792391366"/>
                    </a:ext>
                  </a:extLst>
                </a:gridCol>
                <a:gridCol w="506326">
                  <a:extLst>
                    <a:ext uri="{9D8B030D-6E8A-4147-A177-3AD203B41FA5}">
                      <a16:colId xmlns:a16="http://schemas.microsoft.com/office/drawing/2014/main" val="2066722765"/>
                    </a:ext>
                  </a:extLst>
                </a:gridCol>
              </a:tblGrid>
              <a:tr h="404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 Title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Tier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12522"/>
                  </a:ext>
                </a:extLst>
              </a:tr>
              <a:tr h="404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the UW-Madison Leadership Certificate Program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8656"/>
                  </a:ext>
                </a:extLst>
              </a:tr>
              <a:tr h="404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are the benefits of building leadership capacity?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311636"/>
                  </a:ext>
                </a:extLst>
              </a:tr>
              <a:tr h="404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the UW-Madison Leadership Framework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300249"/>
                  </a:ext>
                </a:extLst>
              </a:tr>
              <a:tr h="404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 the WiGrow System for Student Development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41" marR="9041" marT="14211" marB="6821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100561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FA17B-EEED-41C1-A4CE-71AC80A5F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workshops for Spring 2020.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In-person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Virtual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Access to online workshop library.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Contacting the CfLI Team.</a:t>
            </a:r>
          </a:p>
        </p:txBody>
      </p:sp>
    </p:spTree>
    <p:extLst>
      <p:ext uri="{BB962C8B-B14F-4D97-AF65-F5344CB8AC3E}">
        <p14:creationId xmlns:p14="http://schemas.microsoft.com/office/powerpoint/2010/main" val="1543103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FE1D9A-BA99-4ED4-8FB6-C642F7D5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I access ELE resources?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9DCF985-33E4-4CD4-B103-46C820C8A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056161"/>
              </p:ext>
            </p:extLst>
          </p:nvPr>
        </p:nvGraphicFramePr>
        <p:xfrm>
          <a:off x="1811513" y="1699307"/>
          <a:ext cx="8568973" cy="3459386"/>
        </p:xfrm>
        <a:graphic>
          <a:graphicData uri="http://schemas.openxmlformats.org/drawingml/2006/table">
            <a:tbl>
              <a:tblPr/>
              <a:tblGrid>
                <a:gridCol w="7866049">
                  <a:extLst>
                    <a:ext uri="{9D8B030D-6E8A-4147-A177-3AD203B41FA5}">
                      <a16:colId xmlns:a16="http://schemas.microsoft.com/office/drawing/2014/main" val="2046662883"/>
                    </a:ext>
                  </a:extLst>
                </a:gridCol>
                <a:gridCol w="702924">
                  <a:extLst>
                    <a:ext uri="{9D8B030D-6E8A-4147-A177-3AD203B41FA5}">
                      <a16:colId xmlns:a16="http://schemas.microsoft.com/office/drawing/2014/main" val="2980082810"/>
                    </a:ext>
                  </a:extLst>
                </a:gridCol>
              </a:tblGrid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 Title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Tier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08632"/>
                  </a:ext>
                </a:extLst>
              </a:tr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Integrating Leadership Studies into Employee Training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2263"/>
                  </a:ext>
                </a:extLst>
              </a:tr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Utilizing the Leadership Online Self-Assessment Tool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679293"/>
                  </a:ext>
                </a:extLst>
              </a:tr>
              <a:tr h="627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Integrating the UW-Madison Leadership Framework into Employee Evaluation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74544"/>
                  </a:ext>
                </a:extLst>
              </a:tr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Leadership Capacity in Students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09377"/>
                  </a:ext>
                </a:extLst>
              </a:tr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Monitoring Leadership Capacity in Students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96231"/>
                  </a:ext>
                </a:extLst>
              </a:tr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Transformational Change: Making Leadership Development a Unit Priority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515666"/>
                  </a:ext>
                </a:extLst>
              </a:tr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Certificate Pipeline Programs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75358"/>
                  </a:ext>
                </a:extLst>
              </a:tr>
              <a:tr h="353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Co-Curricular Lens: Using Capstone Projects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552" marR="12552" marT="12552" marB="602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3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999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73E1-0BFC-8842-AEE6-521F1C43E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" panose="020F0502020204030203" pitchFamily="34" charset="0"/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C42BA-4BA3-8E45-8B39-A5BF4DC5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566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3"/>
              </a:rPr>
              <a:t>https://leadership.wisc.edu/support-2/</a:t>
            </a:r>
            <a:endParaRPr lang="en-US" sz="3200" dirty="0">
              <a:latin typeface="Lato" panose="020F0502020204030203" pitchFamily="34" charset="77"/>
            </a:endParaRPr>
          </a:p>
          <a:p>
            <a:r>
              <a:rPr lang="en-US" sz="3200" dirty="0">
                <a:latin typeface="Lato" panose="020F0502020204030203" pitchFamily="34" charset="77"/>
              </a:rPr>
              <a:t>leadership@studentlife.wisc.edu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DD6363-21D9-F84D-B703-E405CFCC8154}"/>
              </a:ext>
            </a:extLst>
          </p:cNvPr>
          <p:cNvCxnSpPr>
            <a:cxnSpLocks/>
          </p:cNvCxnSpPr>
          <p:nvPr/>
        </p:nvCxnSpPr>
        <p:spPr>
          <a:xfrm>
            <a:off x="2862147" y="3696773"/>
            <a:ext cx="64677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47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6A15-6E2B-455F-B31C-E363B243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7CCA4-6BD5-45FB-B79C-47B9785CE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ELE?</a:t>
            </a:r>
          </a:p>
          <a:p>
            <a:r>
              <a:rPr lang="en-US" dirty="0"/>
              <a:t>Why engage in ELE?</a:t>
            </a:r>
          </a:p>
          <a:p>
            <a:r>
              <a:rPr lang="en-US" dirty="0"/>
              <a:t>What does ELE offer?</a:t>
            </a:r>
          </a:p>
          <a:p>
            <a:r>
              <a:rPr lang="en-US" dirty="0"/>
              <a:t>How will I access ELE resources?</a:t>
            </a:r>
          </a:p>
          <a:p>
            <a:r>
              <a:rPr lang="en-US" dirty="0"/>
              <a:t>Where can I learn more?</a:t>
            </a:r>
          </a:p>
        </p:txBody>
      </p:sp>
    </p:spTree>
    <p:extLst>
      <p:ext uri="{BB962C8B-B14F-4D97-AF65-F5344CB8AC3E}">
        <p14:creationId xmlns:p14="http://schemas.microsoft.com/office/powerpoint/2010/main" val="172634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4088-4D02-406D-98BF-AF6CB4A6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BE508-A4B6-4D4A-B293-C6656A6F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program aims to support UW-Madison employers in creating and sustaining a work culture that values student leadership development through integration of the UW-Madison Leadership Framework and best practices across campus. </a:t>
            </a:r>
          </a:p>
        </p:txBody>
      </p:sp>
    </p:spTree>
    <p:extLst>
      <p:ext uri="{BB962C8B-B14F-4D97-AF65-F5344CB8AC3E}">
        <p14:creationId xmlns:p14="http://schemas.microsoft.com/office/powerpoint/2010/main" val="322592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4088-4D02-406D-98BF-AF6CB4A6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BE508-A4B6-4D4A-B293-C6656A6F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Differentiating Between:</a:t>
            </a:r>
          </a:p>
          <a:p>
            <a:pPr lvl="1"/>
            <a:r>
              <a:rPr lang="en-US" dirty="0"/>
              <a:t>Technical Skills</a:t>
            </a:r>
          </a:p>
          <a:p>
            <a:pPr lvl="1"/>
            <a:r>
              <a:rPr lang="en-US" dirty="0"/>
              <a:t>Soft Skills</a:t>
            </a:r>
          </a:p>
          <a:p>
            <a:pPr lvl="1"/>
            <a:r>
              <a:rPr lang="en-US" dirty="0"/>
              <a:t>Leadership Development</a:t>
            </a:r>
          </a:p>
          <a:p>
            <a:r>
              <a:rPr lang="en-US" dirty="0"/>
              <a:t>Practicing student leadership development:</a:t>
            </a:r>
          </a:p>
          <a:p>
            <a:pPr lvl="1"/>
            <a:r>
              <a:rPr lang="en-US" dirty="0"/>
              <a:t>UW-Madison Leadership Framework</a:t>
            </a:r>
          </a:p>
          <a:p>
            <a:pPr lvl="1"/>
            <a:r>
              <a:rPr lang="en-US" dirty="0"/>
              <a:t>Leadership @ UW partners</a:t>
            </a:r>
          </a:p>
          <a:p>
            <a:pPr lvl="1"/>
            <a:r>
              <a:rPr lang="en-US" dirty="0"/>
              <a:t>Campus leadership development efforts</a:t>
            </a:r>
          </a:p>
        </p:txBody>
      </p:sp>
    </p:spTree>
    <p:extLst>
      <p:ext uri="{BB962C8B-B14F-4D97-AF65-F5344CB8AC3E}">
        <p14:creationId xmlns:p14="http://schemas.microsoft.com/office/powerpoint/2010/main" val="84527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engage in ELE?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025A-CF28-4F8D-9FA0-76BD4587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Committing to embedding leadership development into the Student Employment experience is beneficial to students, supervisors, and campus. </a:t>
            </a:r>
          </a:p>
          <a:p>
            <a:r>
              <a:rPr lang="en-US" dirty="0"/>
              <a:t>Invest in students’ development &amp; success</a:t>
            </a:r>
          </a:p>
          <a:p>
            <a:r>
              <a:rPr lang="en-US" dirty="0"/>
              <a:t>Places a value on student leadership</a:t>
            </a:r>
          </a:p>
          <a:p>
            <a:r>
              <a:rPr lang="en-US" dirty="0"/>
              <a:t>Increase buy-in and productivity of students</a:t>
            </a:r>
          </a:p>
          <a:p>
            <a:r>
              <a:rPr lang="en-US" dirty="0"/>
              <a:t>Create meaning for students to help reduce employment turnover</a:t>
            </a:r>
          </a:p>
          <a:p>
            <a:r>
              <a:rPr lang="en-US" dirty="0"/>
              <a:t>Support career preparedness</a:t>
            </a:r>
          </a:p>
        </p:txBody>
      </p:sp>
    </p:spTree>
    <p:extLst>
      <p:ext uri="{BB962C8B-B14F-4D97-AF65-F5344CB8AC3E}">
        <p14:creationId xmlns:p14="http://schemas.microsoft.com/office/powerpoint/2010/main" val="244632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ELE offer?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025A-CF28-4F8D-9FA0-76BD4587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Leadership Development Workshops</a:t>
            </a:r>
          </a:p>
          <a:p>
            <a:pPr lvl="1"/>
            <a:r>
              <a:rPr lang="en-US" dirty="0"/>
              <a:t>Group work and lessons about leadership development in student employment experience.</a:t>
            </a:r>
          </a:p>
          <a:p>
            <a:r>
              <a:rPr lang="en-US" dirty="0"/>
              <a:t>Tailored Action Plans</a:t>
            </a:r>
          </a:p>
          <a:p>
            <a:pPr lvl="1"/>
            <a:r>
              <a:rPr lang="en-US" dirty="0"/>
              <a:t>Opportunities to individualize your and your unit’s commitment to this work.</a:t>
            </a:r>
          </a:p>
          <a:p>
            <a:r>
              <a:rPr lang="en-US" dirty="0"/>
              <a:t>Online Workshop Content</a:t>
            </a:r>
          </a:p>
          <a:p>
            <a:pPr lvl="1"/>
            <a:r>
              <a:rPr lang="en-US" dirty="0"/>
              <a:t>Canvas library you can access with ELE workshop materials.</a:t>
            </a:r>
          </a:p>
        </p:txBody>
      </p:sp>
    </p:spTree>
    <p:extLst>
      <p:ext uri="{BB962C8B-B14F-4D97-AF65-F5344CB8AC3E}">
        <p14:creationId xmlns:p14="http://schemas.microsoft.com/office/powerpoint/2010/main" val="277217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What does ELE offer?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025A-CF28-4F8D-9FA0-76BD4587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1:1 Consultations</a:t>
            </a:r>
          </a:p>
          <a:p>
            <a:pPr lvl="1"/>
            <a:r>
              <a:rPr lang="en-US" dirty="0"/>
              <a:t>Meet with Center for Leadership &amp; Involvement leadership development staff to plan your approach.</a:t>
            </a:r>
          </a:p>
          <a:p>
            <a:r>
              <a:rPr lang="en-US" dirty="0"/>
              <a:t>Leadership @ UW Community of Practice</a:t>
            </a:r>
          </a:p>
          <a:p>
            <a:pPr lvl="1"/>
            <a:r>
              <a:rPr lang="en-US" dirty="0"/>
              <a:t>Monthly check-ins with campus partners to receive feedback on your action plans and program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519251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does ELE offer?</a:t>
            </a:r>
          </a:p>
        </p:txBody>
      </p:sp>
      <p:pic>
        <p:nvPicPr>
          <p:cNvPr id="1027" name="Diagram 5" descr="image004">
            <a:extLst>
              <a:ext uri="{FF2B5EF4-FFF2-40B4-BE49-F238E27FC236}">
                <a16:creationId xmlns:a16="http://schemas.microsoft.com/office/drawing/2014/main" id="{9D756101-DB1B-4552-98DF-FD51E6F00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7578" y="1253331"/>
            <a:ext cx="750230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2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2C0F8-E41D-46C6-8F3A-21314DDD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en-US"/>
              <a:t>Tier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025A-CF28-4F8D-9FA0-76BD4587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en-US" sz="2400"/>
              <a:t>An entry into engagement with the Leadership Certificate for student employment, which ties with the Leadership Framework.</a:t>
            </a:r>
          </a:p>
          <a:p>
            <a:pPr lvl="1"/>
            <a:r>
              <a:rPr lang="en-US"/>
              <a:t>Encourage pursuit and provide awareness of the Leadership Certificate.</a:t>
            </a:r>
          </a:p>
          <a:p>
            <a:pPr lvl="1"/>
            <a:r>
              <a:rPr lang="en-US"/>
              <a:t>Communicate requirements and provide resources. </a:t>
            </a:r>
          </a:p>
          <a:p>
            <a:pPr lvl="1"/>
            <a:r>
              <a:rPr lang="en-US"/>
              <a:t>Option of meeting with Center for Leadership &amp; Involvement leadership development staff.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98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540</Words>
  <Application>Microsoft Office PowerPoint</Application>
  <PresentationFormat>Widescreen</PresentationFormat>
  <Paragraphs>117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Lato</vt:lpstr>
      <vt:lpstr>Office Theme</vt:lpstr>
      <vt:lpstr>Engaged Leaders  through Employment</vt:lpstr>
      <vt:lpstr>Agenda</vt:lpstr>
      <vt:lpstr>What is ELE?</vt:lpstr>
      <vt:lpstr>What is ELE?</vt:lpstr>
      <vt:lpstr>Why engage in ELE?</vt:lpstr>
      <vt:lpstr>What does ELE offer?</vt:lpstr>
      <vt:lpstr>What does ELE offer?</vt:lpstr>
      <vt:lpstr>What does ELE offer?</vt:lpstr>
      <vt:lpstr>Tier 1</vt:lpstr>
      <vt:lpstr>Tier 2</vt:lpstr>
      <vt:lpstr>Tier 3</vt:lpstr>
      <vt:lpstr>What does ELE offer?</vt:lpstr>
      <vt:lpstr>How will I access ELE resources?</vt:lpstr>
      <vt:lpstr>How will I access ELE resources?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Engaged Leaders  through Employment</dc:title>
  <dc:creator>Larry Jolon</dc:creator>
  <cp:lastModifiedBy>Larry Jolon</cp:lastModifiedBy>
  <cp:revision>3</cp:revision>
  <dcterms:created xsi:type="dcterms:W3CDTF">2020-03-09T18:48:18Z</dcterms:created>
  <dcterms:modified xsi:type="dcterms:W3CDTF">2020-03-09T18:58:12Z</dcterms:modified>
</cp:coreProperties>
</file>